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8" r:id="rId4"/>
    <p:sldMasterId id="2147483724" r:id="rId5"/>
  </p:sldMasterIdLst>
  <p:notesMasterIdLst>
    <p:notesMasterId r:id="rId18"/>
  </p:notesMasterIdLst>
  <p:handoutMasterIdLst>
    <p:handoutMasterId r:id="rId19"/>
  </p:handoutMasterIdLst>
  <p:sldIdLst>
    <p:sldId id="1678" r:id="rId6"/>
    <p:sldId id="574" r:id="rId7"/>
    <p:sldId id="1652" r:id="rId8"/>
    <p:sldId id="1682" r:id="rId9"/>
    <p:sldId id="1680" r:id="rId10"/>
    <p:sldId id="1683" r:id="rId11"/>
    <p:sldId id="1657" r:id="rId12"/>
    <p:sldId id="1656" r:id="rId13"/>
    <p:sldId id="1662" r:id="rId14"/>
    <p:sldId id="1690" r:id="rId15"/>
    <p:sldId id="1691" r:id="rId16"/>
    <p:sldId id="162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2" userDrawn="1">
          <p15:clr>
            <a:srgbClr val="A4A3A4"/>
          </p15:clr>
        </p15:guide>
        <p15:guide id="4" orient="horz" pos="648" userDrawn="1">
          <p15:clr>
            <a:srgbClr val="A4A3A4"/>
          </p15:clr>
        </p15:guide>
        <p15:guide id="5" pos="7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-Umurhurhu, Aghogho" initials="SA" lastIdx="6" clrIdx="0">
    <p:extLst>
      <p:ext uri="{19B8F6BF-5375-455C-9EA6-DF929625EA0E}">
        <p15:presenceInfo xmlns:p15="http://schemas.microsoft.com/office/powerpoint/2012/main" userId="S-1-5-21-1431130218-1427134214-1537874043-13555" providerId="AD"/>
      </p:ext>
    </p:extLst>
  </p:cmAuthor>
  <p:cmAuthor id="2" name="Obidegwu, Juliet" initials="OJ" lastIdx="6" clrIdx="1">
    <p:extLst>
      <p:ext uri="{19B8F6BF-5375-455C-9EA6-DF929625EA0E}">
        <p15:presenceInfo xmlns:p15="http://schemas.microsoft.com/office/powerpoint/2012/main" userId="S::Juliet.Obidegwu@ng.kpmg.com::de5b2b4d-1dfd-4935-b9bb-b1462bdda2d3" providerId="AD"/>
      </p:ext>
    </p:extLst>
  </p:cmAuthor>
  <p:cmAuthor id="3" name="Kaihao Fan" initials="KF" lastIdx="6" clrIdx="2">
    <p:extLst>
      <p:ext uri="{19B8F6BF-5375-455C-9EA6-DF929625EA0E}">
        <p15:presenceInfo xmlns:p15="http://schemas.microsoft.com/office/powerpoint/2012/main" userId="Kaihao Fan" providerId="None"/>
      </p:ext>
    </p:extLst>
  </p:cmAuthor>
  <p:cmAuthor id="4" name="Oluwafemi Fabiyi" initials="OF" lastIdx="6" clrIdx="3">
    <p:extLst>
      <p:ext uri="{19B8F6BF-5375-455C-9EA6-DF929625EA0E}">
        <p15:presenceInfo xmlns:p15="http://schemas.microsoft.com/office/powerpoint/2012/main" userId="S::fabiyio@uchicago.edu::872aa343-9851-470f-bc52-bc1311b163b2" providerId="AD"/>
      </p:ext>
    </p:extLst>
  </p:cmAuthor>
  <p:cmAuthor id="5" name="Guest User" initials="GU" lastIdx="1" clrIdx="4">
    <p:extLst>
      <p:ext uri="{19B8F6BF-5375-455C-9EA6-DF929625EA0E}">
        <p15:presenceInfo xmlns:p15="http://schemas.microsoft.com/office/powerpoint/2012/main" userId="S::urn:spo:anon#5bba4d4e71bf7ecf2c1fb1ce4f311cfc2b353c8e4442d0626f7cdb9ef0da2141::" providerId="AD"/>
      </p:ext>
    </p:extLst>
  </p:cmAuthor>
  <p:cmAuthor id="6" name="Gina Champion" initials="GC" lastIdx="2" clrIdx="5">
    <p:extLst>
      <p:ext uri="{19B8F6BF-5375-455C-9EA6-DF929625EA0E}">
        <p15:presenceInfo xmlns:p15="http://schemas.microsoft.com/office/powerpoint/2012/main" userId="S::gachampion@uchicago.edu::8a07bb4e-f77d-47c4-9df0-e1a315af63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0906"/>
    <a:srgbClr val="F56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5CDE26-26D4-9448-9F15-FBF48F8C602C}" v="4025" dt="2021-06-04T21:49:44.697"/>
    <p1510:client id="{646B5AC0-ABB3-E9E7-3935-746C21FCE0D1}" v="718" dt="2021-06-03T23:21:02.266"/>
    <p1510:client id="{7D5438CA-B052-A7C1-1986-82C2A35B7E3A}" v="1" dt="2021-06-03T22:38:37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  <p:guide orient="horz" pos="552"/>
        <p:guide orient="horz" pos="648"/>
        <p:guide pos="74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54D2AB-DF48-F44D-A97B-D20AA583DE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979AB-A4FD-D142-B3D5-9916781C87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5315F-DEEE-564B-9718-DE6873FD7FC4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E3D46-0DC9-814C-8874-3930597B96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52564-0971-DE4A-B918-86BCFA61B3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8CFD9-7F4D-9443-96C2-1DE5B6B80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5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D3DE0-C079-468F-9561-D3613995BB97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D84D6-0E1C-4241-9832-52F67D11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0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B4A04-297A-4217-86A2-C02770E87C5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11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 panose="020F0502020204030204"/>
              </a:rPr>
              <a:t>Our goal was to determine where our airline can best leverage marketing to </a:t>
            </a:r>
            <a:r>
              <a:rPr lang="en-US" err="1">
                <a:cs typeface="Calibri" panose="020F0502020204030204"/>
              </a:rPr>
              <a:t>maximise</a:t>
            </a:r>
            <a:r>
              <a:rPr lang="en-US">
                <a:cs typeface="Calibri" panose="020F0502020204030204"/>
              </a:rPr>
              <a:t> revenue in 2022 by identify routes which have the most similar demand</a:t>
            </a: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We aim to do that by forecasting 2022 demand then using the forecasted demand to identify clusters</a:t>
            </a: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Pandemic greatly affected passenger demand but we don't anticipate this being accurate for 2022 and onwards so we will remove that outlier data</a:t>
            </a:r>
            <a:endParaRPr lang="en-US"/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Original data goes back to 1984 but we think recent trends will be the most relevant to our problem</a:t>
            </a: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Use data from 2000  - 2019 to forecast 2022</a:t>
            </a:r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84D6-0E1C-4241-9832-52F67D1170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3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84D6-0E1C-4241-9832-52F67D1170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8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B30906"/>
                </a:solidFill>
                <a:latin typeface="Univers CondensedBold" pitchFamily="2" charset="0"/>
              </a:rPr>
              <a:t>Our team structured the delivery of this project across the following 4 project phases with the </a:t>
            </a:r>
            <a:r>
              <a:rPr lang="en-US" sz="1200" b="1">
                <a:solidFill>
                  <a:srgbClr val="B30906"/>
                </a:solidFill>
                <a:latin typeface="Univers CondensedBold" pitchFamily="2" charset="0"/>
              </a:rPr>
              <a:t>core Analytics</a:t>
            </a:r>
            <a:r>
              <a:rPr lang="en-US" sz="1200">
                <a:solidFill>
                  <a:srgbClr val="B30906"/>
                </a:solidFill>
                <a:latin typeface="Univers CondensedBold" pitchFamily="2" charset="0"/>
              </a:rPr>
              <a:t> task spread across the design and build phases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84D6-0E1C-4241-9832-52F67D117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5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rgbClr val="B30906"/>
              </a:solidFill>
              <a:latin typeface="Univers Condensed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84D6-0E1C-4241-9832-52F67D1170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7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84D6-0E1C-4241-9832-52F67D1170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01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Scaled data to make it more manageable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Compare a route to itself get a DTW distance of 0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84D6-0E1C-4241-9832-52F67D117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3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Normalised</a:t>
            </a:r>
            <a:r>
              <a:rPr lang="en-US"/>
              <a:t> pax volume = (total number of pax in cluster)/(number of routes in cluster)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84D6-0E1C-4241-9832-52F67D117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13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Normalised</a:t>
            </a:r>
            <a:r>
              <a:rPr lang="en-US"/>
              <a:t> pax volume = (total number of pax in cluster)/(number of routes in cluster)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D84D6-0E1C-4241-9832-52F67D1170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Right vertical dark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08000" y="5036400"/>
            <a:ext cx="8217600" cy="216000"/>
          </a:xfrm>
        </p:spPr>
        <p:txBody>
          <a:bodyPr/>
          <a:lstStyle>
            <a:lvl1pPr>
              <a:defRPr sz="1099">
                <a:solidFill>
                  <a:schemeClr val="bg1"/>
                </a:solidFill>
              </a:defRPr>
            </a:lvl1pPr>
            <a:lvl2pPr>
              <a:defRPr sz="109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9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9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A5911-634B-6244-A116-E4624F7AB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D274532-F393-D44A-A813-66A383B6B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1" b="6909"/>
          <a:stretch/>
        </p:blipFill>
        <p:spPr>
          <a:xfrm>
            <a:off x="2667000" y="0"/>
            <a:ext cx="9525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D70530-BC92-9F4C-9B31-56120851A758}"/>
              </a:ext>
            </a:extLst>
          </p:cNvPr>
          <p:cNvSpPr/>
          <p:nvPr userDrawn="1"/>
        </p:nvSpPr>
        <p:spPr>
          <a:xfrm>
            <a:off x="-4401" y="0"/>
            <a:ext cx="10588318" cy="6858000"/>
          </a:xfrm>
          <a:prstGeom prst="rect">
            <a:avLst/>
          </a:prstGeom>
          <a:gradFill flip="none" rotWithShape="1">
            <a:gsLst>
              <a:gs pos="3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87" tIns="54587" rIns="54587" bIns="54587" rtlCol="0" anchor="ctr"/>
          <a:lstStyle/>
          <a:p>
            <a:pPr algn="l"/>
            <a:endParaRPr lang="en-GB" sz="1499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422CB0BE-51A4-5D4D-AFFE-718C1568ED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74415" y="6315802"/>
            <a:ext cx="347133" cy="153888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12">
              <a:spcBef>
                <a:spcPts val="5"/>
              </a:spcBef>
            </a:pPr>
            <a:fld id="{81D60167-4931-47E6-BA6A-407CBD079E47}" type="slidenum">
              <a:rPr lang="en-US" smtClean="0">
                <a:solidFill>
                  <a:srgbClr val="00338D"/>
                </a:solidFill>
              </a:rPr>
              <a:pPr marL="95212">
                <a:spcBef>
                  <a:spcPts val="5"/>
                </a:spcBef>
              </a:pPr>
              <a:t>‹#›</a:t>
            </a:fld>
            <a:endParaRPr lang="en-US">
              <a:solidFill>
                <a:srgbClr val="0033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3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126361" y="482496"/>
            <a:ext cx="8485249" cy="266678"/>
          </a:xfrm>
          <a:prstGeom prst="rect">
            <a:avLst/>
          </a:prstGeom>
        </p:spPr>
        <p:txBody>
          <a:bodyPr vert="horz" lIns="0" tIns="46891" rIns="93782" bIns="46891" rtlCol="0" anchor="ctr">
            <a:noAutofit/>
          </a:bodyPr>
          <a:lstStyle/>
          <a:p>
            <a:pPr lvl="0" defTabSz="468896">
              <a:spcBef>
                <a:spcPct val="0"/>
              </a:spcBef>
              <a:defRPr/>
            </a:pPr>
            <a:endParaRPr lang="en-GB" sz="1633">
              <a:solidFill>
                <a:srgbClr val="409DAD"/>
              </a:solidFill>
              <a:latin typeface="Univers CondensedLight" pitchFamily="2" charset="0"/>
              <a:ea typeface="+mj-ea"/>
              <a:cs typeface="Univers CondensedBold"/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1947712" y="365416"/>
            <a:ext cx="8485249" cy="266678"/>
          </a:xfrm>
          <a:prstGeom prst="rect">
            <a:avLst/>
          </a:prstGeom>
        </p:spPr>
        <p:txBody>
          <a:bodyPr vert="horz" lIns="0" tIns="46891" rIns="93782" bIns="46891" rtlCol="0" anchor="ctr">
            <a:noAutofit/>
          </a:bodyPr>
          <a:lstStyle/>
          <a:p>
            <a:pPr lvl="0" defTabSz="468896">
              <a:spcBef>
                <a:spcPct val="0"/>
              </a:spcBef>
              <a:defRPr/>
            </a:pPr>
            <a:endParaRPr lang="en-GB" sz="1633">
              <a:solidFill>
                <a:srgbClr val="409DAD"/>
              </a:solidFill>
              <a:latin typeface="Univers CondensedLight" pitchFamily="2" charset="0"/>
              <a:ea typeface="+mj-ea"/>
              <a:cs typeface="Univers CondensedBold"/>
            </a:endParaRPr>
          </a:p>
        </p:txBody>
      </p:sp>
      <p:sp>
        <p:nvSpPr>
          <p:cNvPr id="15" name="Freeform 14"/>
          <p:cNvSpPr/>
          <p:nvPr userDrawn="1"/>
        </p:nvSpPr>
        <p:spPr>
          <a:xfrm rot="10800000">
            <a:off x="1977203" y="269046"/>
            <a:ext cx="7359745" cy="426858"/>
          </a:xfrm>
          <a:custGeom>
            <a:avLst/>
            <a:gdLst>
              <a:gd name="connsiteX0" fmla="*/ 0 w 9112102"/>
              <a:gd name="connsiteY0" fmla="*/ 0 h 504000"/>
              <a:gd name="connsiteX1" fmla="*/ 9112102 w 9112102"/>
              <a:gd name="connsiteY1" fmla="*/ 0 h 504000"/>
              <a:gd name="connsiteX2" fmla="*/ 9112102 w 9112102"/>
              <a:gd name="connsiteY2" fmla="*/ 504000 h 504000"/>
              <a:gd name="connsiteX3" fmla="*/ 0 w 9112102"/>
              <a:gd name="connsiteY3" fmla="*/ 504000 h 504000"/>
              <a:gd name="connsiteX4" fmla="*/ 0 w 9112102"/>
              <a:gd name="connsiteY4" fmla="*/ 0 h 504000"/>
              <a:gd name="connsiteX0" fmla="*/ 0 w 9112102"/>
              <a:gd name="connsiteY0" fmla="*/ 0 h 504000"/>
              <a:gd name="connsiteX1" fmla="*/ 7946231 w 9112102"/>
              <a:gd name="connsiteY1" fmla="*/ 0 h 504000"/>
              <a:gd name="connsiteX2" fmla="*/ 9112102 w 9112102"/>
              <a:gd name="connsiteY2" fmla="*/ 504000 h 504000"/>
              <a:gd name="connsiteX3" fmla="*/ 0 w 9112102"/>
              <a:gd name="connsiteY3" fmla="*/ 504000 h 504000"/>
              <a:gd name="connsiteX4" fmla="*/ 0 w 9112102"/>
              <a:gd name="connsiteY4" fmla="*/ 0 h 504000"/>
              <a:gd name="connsiteX0" fmla="*/ 0 w 7946231"/>
              <a:gd name="connsiteY0" fmla="*/ 0 h 504000"/>
              <a:gd name="connsiteX1" fmla="*/ 7946231 w 7946231"/>
              <a:gd name="connsiteY1" fmla="*/ 0 h 504000"/>
              <a:gd name="connsiteX2" fmla="*/ 7803356 w 7946231"/>
              <a:gd name="connsiteY2" fmla="*/ 504000 h 504000"/>
              <a:gd name="connsiteX3" fmla="*/ 0 w 7946231"/>
              <a:gd name="connsiteY3" fmla="*/ 504000 h 504000"/>
              <a:gd name="connsiteX4" fmla="*/ 0 w 7946231"/>
              <a:gd name="connsiteY4" fmla="*/ 0 h 504000"/>
              <a:gd name="connsiteX0" fmla="*/ 0 w 7946231"/>
              <a:gd name="connsiteY0" fmla="*/ 1 h 504001"/>
              <a:gd name="connsiteX1" fmla="*/ 7946231 w 7946231"/>
              <a:gd name="connsiteY1" fmla="*/ 0 h 504001"/>
              <a:gd name="connsiteX2" fmla="*/ 7803356 w 7946231"/>
              <a:gd name="connsiteY2" fmla="*/ 504001 h 504001"/>
              <a:gd name="connsiteX3" fmla="*/ 0 w 7946231"/>
              <a:gd name="connsiteY3" fmla="*/ 504001 h 504001"/>
              <a:gd name="connsiteX4" fmla="*/ 0 w 7946231"/>
              <a:gd name="connsiteY4" fmla="*/ 1 h 504001"/>
              <a:gd name="connsiteX0" fmla="*/ 0 w 7986227"/>
              <a:gd name="connsiteY0" fmla="*/ 0 h 504000"/>
              <a:gd name="connsiteX1" fmla="*/ 7986227 w 7986227"/>
              <a:gd name="connsiteY1" fmla="*/ 0 h 504000"/>
              <a:gd name="connsiteX2" fmla="*/ 7803356 w 7986227"/>
              <a:gd name="connsiteY2" fmla="*/ 504000 h 504000"/>
              <a:gd name="connsiteX3" fmla="*/ 0 w 7986227"/>
              <a:gd name="connsiteY3" fmla="*/ 504000 h 504000"/>
              <a:gd name="connsiteX4" fmla="*/ 0 w 7986227"/>
              <a:gd name="connsiteY4" fmla="*/ 0 h 504000"/>
              <a:gd name="connsiteX0" fmla="*/ 0 w 7986227"/>
              <a:gd name="connsiteY0" fmla="*/ 0 h 504000"/>
              <a:gd name="connsiteX1" fmla="*/ 7986227 w 7986227"/>
              <a:gd name="connsiteY1" fmla="*/ 0 h 504000"/>
              <a:gd name="connsiteX2" fmla="*/ 7811689 w 7986227"/>
              <a:gd name="connsiteY2" fmla="*/ 501442 h 504000"/>
              <a:gd name="connsiteX3" fmla="*/ 0 w 7986227"/>
              <a:gd name="connsiteY3" fmla="*/ 504000 h 504000"/>
              <a:gd name="connsiteX4" fmla="*/ 0 w 7986227"/>
              <a:gd name="connsiteY4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6227" h="504000">
                <a:moveTo>
                  <a:pt x="0" y="0"/>
                </a:moveTo>
                <a:lnTo>
                  <a:pt x="7986227" y="0"/>
                </a:lnTo>
                <a:lnTo>
                  <a:pt x="7811689" y="501442"/>
                </a:lnTo>
                <a:lnTo>
                  <a:pt x="0" y="50400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endParaRPr lang="en-GB" sz="1633"/>
          </a:p>
        </p:txBody>
      </p:sp>
      <p:sp>
        <p:nvSpPr>
          <p:cNvPr id="16" name="Freeform 15"/>
          <p:cNvSpPr/>
          <p:nvPr userDrawn="1"/>
        </p:nvSpPr>
        <p:spPr>
          <a:xfrm>
            <a:off x="1801374" y="274848"/>
            <a:ext cx="279585" cy="423036"/>
          </a:xfrm>
          <a:custGeom>
            <a:avLst/>
            <a:gdLst>
              <a:gd name="connsiteX0" fmla="*/ 0 w 9112102"/>
              <a:gd name="connsiteY0" fmla="*/ 0 h 504000"/>
              <a:gd name="connsiteX1" fmla="*/ 9112102 w 9112102"/>
              <a:gd name="connsiteY1" fmla="*/ 0 h 504000"/>
              <a:gd name="connsiteX2" fmla="*/ 9112102 w 9112102"/>
              <a:gd name="connsiteY2" fmla="*/ 504000 h 504000"/>
              <a:gd name="connsiteX3" fmla="*/ 0 w 9112102"/>
              <a:gd name="connsiteY3" fmla="*/ 504000 h 504000"/>
              <a:gd name="connsiteX4" fmla="*/ 0 w 9112102"/>
              <a:gd name="connsiteY4" fmla="*/ 0 h 504000"/>
              <a:gd name="connsiteX0" fmla="*/ 0 w 9112102"/>
              <a:gd name="connsiteY0" fmla="*/ 0 h 504000"/>
              <a:gd name="connsiteX1" fmla="*/ 7946231 w 9112102"/>
              <a:gd name="connsiteY1" fmla="*/ 0 h 504000"/>
              <a:gd name="connsiteX2" fmla="*/ 9112102 w 9112102"/>
              <a:gd name="connsiteY2" fmla="*/ 504000 h 504000"/>
              <a:gd name="connsiteX3" fmla="*/ 0 w 9112102"/>
              <a:gd name="connsiteY3" fmla="*/ 504000 h 504000"/>
              <a:gd name="connsiteX4" fmla="*/ 0 w 9112102"/>
              <a:gd name="connsiteY4" fmla="*/ 0 h 504000"/>
              <a:gd name="connsiteX0" fmla="*/ 0 w 7946231"/>
              <a:gd name="connsiteY0" fmla="*/ 0 h 504000"/>
              <a:gd name="connsiteX1" fmla="*/ 7946231 w 7946231"/>
              <a:gd name="connsiteY1" fmla="*/ 0 h 504000"/>
              <a:gd name="connsiteX2" fmla="*/ 7803356 w 7946231"/>
              <a:gd name="connsiteY2" fmla="*/ 504000 h 504000"/>
              <a:gd name="connsiteX3" fmla="*/ 0 w 7946231"/>
              <a:gd name="connsiteY3" fmla="*/ 504000 h 504000"/>
              <a:gd name="connsiteX4" fmla="*/ 0 w 7946231"/>
              <a:gd name="connsiteY4" fmla="*/ 0 h 504000"/>
              <a:gd name="connsiteX0" fmla="*/ 7432461 w 7946231"/>
              <a:gd name="connsiteY0" fmla="*/ 0 h 504000"/>
              <a:gd name="connsiteX1" fmla="*/ 7946231 w 7946231"/>
              <a:gd name="connsiteY1" fmla="*/ 0 h 504000"/>
              <a:gd name="connsiteX2" fmla="*/ 7803356 w 7946231"/>
              <a:gd name="connsiteY2" fmla="*/ 504000 h 504000"/>
              <a:gd name="connsiteX3" fmla="*/ 0 w 7946231"/>
              <a:gd name="connsiteY3" fmla="*/ 504000 h 504000"/>
              <a:gd name="connsiteX4" fmla="*/ 7432461 w 7946231"/>
              <a:gd name="connsiteY4" fmla="*/ 0 h 504000"/>
              <a:gd name="connsiteX0" fmla="*/ 0 w 513770"/>
              <a:gd name="connsiteY0" fmla="*/ 0 h 504000"/>
              <a:gd name="connsiteX1" fmla="*/ 513770 w 513770"/>
              <a:gd name="connsiteY1" fmla="*/ 0 h 504000"/>
              <a:gd name="connsiteX2" fmla="*/ 370895 w 513770"/>
              <a:gd name="connsiteY2" fmla="*/ 504000 h 504000"/>
              <a:gd name="connsiteX3" fmla="*/ 0 w 513770"/>
              <a:gd name="connsiteY3" fmla="*/ 504000 h 504000"/>
              <a:gd name="connsiteX4" fmla="*/ 0 w 513770"/>
              <a:gd name="connsiteY4" fmla="*/ 0 h 504000"/>
              <a:gd name="connsiteX0" fmla="*/ 406542 w 513770"/>
              <a:gd name="connsiteY0" fmla="*/ 3253 h 504000"/>
              <a:gd name="connsiteX1" fmla="*/ 513770 w 513770"/>
              <a:gd name="connsiteY1" fmla="*/ 0 h 504000"/>
              <a:gd name="connsiteX2" fmla="*/ 370895 w 513770"/>
              <a:gd name="connsiteY2" fmla="*/ 504000 h 504000"/>
              <a:gd name="connsiteX3" fmla="*/ 0 w 513770"/>
              <a:gd name="connsiteY3" fmla="*/ 504000 h 504000"/>
              <a:gd name="connsiteX4" fmla="*/ 406542 w 513770"/>
              <a:gd name="connsiteY4" fmla="*/ 3253 h 504000"/>
              <a:gd name="connsiteX0" fmla="*/ 163892 w 271120"/>
              <a:gd name="connsiteY0" fmla="*/ 3253 h 504000"/>
              <a:gd name="connsiteX1" fmla="*/ 271120 w 271120"/>
              <a:gd name="connsiteY1" fmla="*/ 0 h 504000"/>
              <a:gd name="connsiteX2" fmla="*/ 128245 w 271120"/>
              <a:gd name="connsiteY2" fmla="*/ 504000 h 504000"/>
              <a:gd name="connsiteX3" fmla="*/ 0 w 271120"/>
              <a:gd name="connsiteY3" fmla="*/ 499073 h 504000"/>
              <a:gd name="connsiteX4" fmla="*/ 163892 w 271120"/>
              <a:gd name="connsiteY4" fmla="*/ 3253 h 504000"/>
              <a:gd name="connsiteX0" fmla="*/ 163892 w 271120"/>
              <a:gd name="connsiteY0" fmla="*/ 3253 h 504000"/>
              <a:gd name="connsiteX1" fmla="*/ 271120 w 271120"/>
              <a:gd name="connsiteY1" fmla="*/ 0 h 504000"/>
              <a:gd name="connsiteX2" fmla="*/ 137685 w 271120"/>
              <a:gd name="connsiteY2" fmla="*/ 504000 h 504000"/>
              <a:gd name="connsiteX3" fmla="*/ 0 w 271120"/>
              <a:gd name="connsiteY3" fmla="*/ 499073 h 504000"/>
              <a:gd name="connsiteX4" fmla="*/ 163892 w 271120"/>
              <a:gd name="connsiteY4" fmla="*/ 3253 h 504000"/>
              <a:gd name="connsiteX0" fmla="*/ 174008 w 271120"/>
              <a:gd name="connsiteY0" fmla="*/ 0 h 504863"/>
              <a:gd name="connsiteX1" fmla="*/ 271120 w 271120"/>
              <a:gd name="connsiteY1" fmla="*/ 863 h 504863"/>
              <a:gd name="connsiteX2" fmla="*/ 137685 w 271120"/>
              <a:gd name="connsiteY2" fmla="*/ 504863 h 504863"/>
              <a:gd name="connsiteX3" fmla="*/ 0 w 271120"/>
              <a:gd name="connsiteY3" fmla="*/ 499936 h 504863"/>
              <a:gd name="connsiteX4" fmla="*/ 174008 w 271120"/>
              <a:gd name="connsiteY4" fmla="*/ 0 h 504863"/>
              <a:gd name="connsiteX0" fmla="*/ 174008 w 302481"/>
              <a:gd name="connsiteY0" fmla="*/ 0 h 504863"/>
              <a:gd name="connsiteX1" fmla="*/ 302481 w 302481"/>
              <a:gd name="connsiteY1" fmla="*/ 0 h 504863"/>
              <a:gd name="connsiteX2" fmla="*/ 137685 w 302481"/>
              <a:gd name="connsiteY2" fmla="*/ 504863 h 504863"/>
              <a:gd name="connsiteX3" fmla="*/ 0 w 302481"/>
              <a:gd name="connsiteY3" fmla="*/ 499936 h 504863"/>
              <a:gd name="connsiteX4" fmla="*/ 174008 w 302481"/>
              <a:gd name="connsiteY4" fmla="*/ 0 h 504863"/>
              <a:gd name="connsiteX0" fmla="*/ 174008 w 302481"/>
              <a:gd name="connsiteY0" fmla="*/ 0 h 504863"/>
              <a:gd name="connsiteX1" fmla="*/ 302481 w 302481"/>
              <a:gd name="connsiteY1" fmla="*/ 0 h 504863"/>
              <a:gd name="connsiteX2" fmla="*/ 137685 w 302481"/>
              <a:gd name="connsiteY2" fmla="*/ 504863 h 504863"/>
              <a:gd name="connsiteX3" fmla="*/ 0 w 302481"/>
              <a:gd name="connsiteY3" fmla="*/ 499936 h 504863"/>
              <a:gd name="connsiteX4" fmla="*/ 174008 w 302481"/>
              <a:gd name="connsiteY4" fmla="*/ 0 h 504863"/>
              <a:gd name="connsiteX0" fmla="*/ 174008 w 302481"/>
              <a:gd name="connsiteY0" fmla="*/ 0 h 504863"/>
              <a:gd name="connsiteX1" fmla="*/ 302481 w 302481"/>
              <a:gd name="connsiteY1" fmla="*/ 0 h 504863"/>
              <a:gd name="connsiteX2" fmla="*/ 137685 w 302481"/>
              <a:gd name="connsiteY2" fmla="*/ 504863 h 504863"/>
              <a:gd name="connsiteX3" fmla="*/ 0 w 302481"/>
              <a:gd name="connsiteY3" fmla="*/ 504863 h 504863"/>
              <a:gd name="connsiteX4" fmla="*/ 174008 w 302481"/>
              <a:gd name="connsiteY4" fmla="*/ 0 h 5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81" h="504863">
                <a:moveTo>
                  <a:pt x="174008" y="0"/>
                </a:moveTo>
                <a:lnTo>
                  <a:pt x="302481" y="0"/>
                </a:lnTo>
                <a:lnTo>
                  <a:pt x="137685" y="504863"/>
                </a:lnTo>
                <a:lnTo>
                  <a:pt x="0" y="504863"/>
                </a:lnTo>
                <a:lnTo>
                  <a:pt x="174008" y="0"/>
                </a:lnTo>
                <a:close/>
              </a:path>
            </a:pathLst>
          </a:custGeom>
          <a:solidFill>
            <a:srgbClr val="B30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endParaRPr lang="en-GB" sz="1633"/>
          </a:p>
        </p:txBody>
      </p:sp>
      <p:pic>
        <p:nvPicPr>
          <p:cNvPr id="9" name="Picture 2" descr="G:\WIP\2013\25000-25999\25500-25599\CRT025554\Graphics_PPT_for_Word_docs\Nav_Home_3Orange.em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2" cstate="email">
            <a:lum bright="-4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86" y="269046"/>
            <a:ext cx="435012" cy="440798"/>
          </a:xfrm>
          <a:prstGeom prst="rect">
            <a:avLst/>
          </a:prstGeom>
          <a:noFill/>
        </p:spPr>
      </p:pic>
      <p:pic>
        <p:nvPicPr>
          <p:cNvPr id="10" name="Picture 3" descr="G:\WIP\2013\25000-25999\25500-25599\CRT025554\Graphics_PPT_for_Word_docs\Nav_Left_3Orange.emf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3" cstate="email">
            <a:lum bright="-4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537" y="269046"/>
            <a:ext cx="440983" cy="440798"/>
          </a:xfrm>
          <a:prstGeom prst="rect">
            <a:avLst/>
          </a:prstGeom>
          <a:noFill/>
        </p:spPr>
      </p:pic>
      <p:pic>
        <p:nvPicPr>
          <p:cNvPr id="12" name="Picture 4" descr="G:\WIP\2013\25000-25999\25500-25599\CRT025554\Graphics_PPT_for_Word_docs\Nav_Right_3Orange.emf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4" cstate="email">
            <a:lum bright="-4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3459" y="269046"/>
            <a:ext cx="440983" cy="440798"/>
          </a:xfrm>
          <a:prstGeom prst="rect">
            <a:avLst/>
          </a:prstGeom>
          <a:noFill/>
        </p:spPr>
      </p:pic>
      <p:sp>
        <p:nvSpPr>
          <p:cNvPr id="13" name="Holder 4">
            <a:extLst>
              <a:ext uri="{FF2B5EF4-FFF2-40B4-BE49-F238E27FC236}">
                <a16:creationId xmlns:a16="http://schemas.microsoft.com/office/drawing/2014/main" id="{3BB157C9-7E62-274F-A59E-2ABE8C2612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74415" y="6315802"/>
            <a:ext cx="347133" cy="153888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12">
              <a:spcBef>
                <a:spcPts val="5"/>
              </a:spcBef>
            </a:pPr>
            <a:fld id="{81D60167-4931-47E6-BA6A-407CBD079E47}" type="slidenum">
              <a:rPr lang="en-US" smtClean="0">
                <a:solidFill>
                  <a:srgbClr val="00338D"/>
                </a:solidFill>
              </a:rPr>
              <a:pPr marL="95212">
                <a:spcBef>
                  <a:spcPts val="5"/>
                </a:spcBef>
              </a:pPr>
              <a:t>‹#›</a:t>
            </a:fld>
            <a:endParaRPr lang="en-US">
              <a:solidFill>
                <a:srgbClr val="00338D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4F91C-2656-B548-84D8-7524D87D3E34}"/>
              </a:ext>
            </a:extLst>
          </p:cNvPr>
          <p:cNvSpPr/>
          <p:nvPr userDrawn="1"/>
        </p:nvSpPr>
        <p:spPr>
          <a:xfrm>
            <a:off x="6781949" y="274848"/>
            <a:ext cx="5410052" cy="421056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endParaRPr lang="en-GB" sz="1633"/>
          </a:p>
        </p:txBody>
      </p:sp>
    </p:spTree>
    <p:extLst>
      <p:ext uri="{BB962C8B-B14F-4D97-AF65-F5344CB8AC3E}">
        <p14:creationId xmlns:p14="http://schemas.microsoft.com/office/powerpoint/2010/main" val="240845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>
            <a:grpSpLocks/>
          </p:cNvGrpSpPr>
          <p:nvPr/>
        </p:nvGrpSpPr>
        <p:grpSpPr bwMode="gray">
          <a:xfrm>
            <a:off x="4" y="737456"/>
            <a:ext cx="12192000" cy="5782041"/>
            <a:chOff x="0" y="671"/>
            <a:chExt cx="4320" cy="5261"/>
          </a:xfrm>
          <a:noFill/>
        </p:grpSpPr>
        <p:sp>
          <p:nvSpPr>
            <p:cNvPr id="14" name="Rectangle 22"/>
            <p:cNvSpPr>
              <a:spLocks noChangeArrowheads="1"/>
            </p:cNvSpPr>
            <p:nvPr/>
          </p:nvSpPr>
          <p:spPr bwMode="gray">
            <a:xfrm>
              <a:off x="4110" y="3278"/>
              <a:ext cx="210" cy="4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sz="1633"/>
            </a:p>
          </p:txBody>
        </p:sp>
        <p:sp>
          <p:nvSpPr>
            <p:cNvPr id="15" name="Rectangle 23"/>
            <p:cNvSpPr>
              <a:spLocks noChangeArrowheads="1"/>
            </p:cNvSpPr>
            <p:nvPr/>
          </p:nvSpPr>
          <p:spPr bwMode="gray">
            <a:xfrm>
              <a:off x="0" y="3278"/>
              <a:ext cx="210" cy="4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sz="1633"/>
            </a:p>
          </p:txBody>
        </p:sp>
        <p:sp>
          <p:nvSpPr>
            <p:cNvPr id="16" name="Rectangle 24"/>
            <p:cNvSpPr>
              <a:spLocks noChangeArrowheads="1"/>
            </p:cNvSpPr>
            <p:nvPr/>
          </p:nvSpPr>
          <p:spPr bwMode="gray">
            <a:xfrm rot="-5400000">
              <a:off x="2092" y="716"/>
              <a:ext cx="136" cy="4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sz="1633"/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gray">
            <a:xfrm rot="-5400000">
              <a:off x="2089" y="5841"/>
              <a:ext cx="136" cy="4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sz="1633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321518" y="130949"/>
            <a:ext cx="11548962" cy="6596104"/>
          </a:xfrm>
          <a:prstGeom prst="rect">
            <a:avLst/>
          </a:prstGeom>
          <a:noFill/>
          <a:ln w="3175" cap="sq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304" tIns="45304" rIns="45304" bIns="45304" rtlCol="0" anchor="ctr"/>
          <a:lstStyle/>
          <a:p>
            <a:pPr algn="ctr"/>
            <a:endParaRPr lang="en-GB" sz="1633"/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EF01BE4C-FA33-AD4E-AEE9-0C167B79E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4415" y="6315802"/>
            <a:ext cx="347133" cy="153888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12">
              <a:spcBef>
                <a:spcPts val="5"/>
              </a:spcBef>
            </a:pPr>
            <a:fld id="{81D60167-4931-47E6-BA6A-407CBD079E47}" type="slidenum">
              <a:rPr lang="en-US" smtClean="0">
                <a:solidFill>
                  <a:srgbClr val="00338D"/>
                </a:solidFill>
              </a:rPr>
              <a:pPr marL="95212">
                <a:spcBef>
                  <a:spcPts val="5"/>
                </a:spcBef>
              </a:pPr>
              <a:t>‹#›</a:t>
            </a:fld>
            <a:endParaRPr lang="en-US">
              <a:solidFill>
                <a:srgbClr val="0033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6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</p:sldLayoutIdLst>
  <p:hf hdr="0" dt="0"/>
  <p:txStyles>
    <p:titleStyle>
      <a:lvl1pPr algn="l" defTabSz="967121" rtl="0" eaLnBrk="1" latinLnBrk="0" hangingPunct="1">
        <a:spcBef>
          <a:spcPct val="0"/>
        </a:spcBef>
        <a:buNone/>
        <a:defRPr kumimoji="0" lang="en-GB" sz="2993" b="1" i="0" u="none" strike="noStrike" kern="1200" cap="none" spc="0" normalizeH="0" baseline="0" noProof="0" dirty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j-ea"/>
          <a:cs typeface="+mj-cs"/>
        </a:defRPr>
      </a:lvl1pPr>
      <a:lvl2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2pPr>
      <a:lvl3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3pPr>
      <a:lvl4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4pPr>
      <a:lvl5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5pPr>
      <a:lvl6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6pPr>
      <a:lvl7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7pPr>
      <a:lvl8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8pPr>
      <a:lvl9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9pPr>
    </p:titleStyle>
    <p:bodyStyle>
      <a:lvl1pPr marL="0" indent="0" algn="l" defTabSz="967121" rtl="0" eaLnBrk="1" latinLnBrk="0" hangingPunct="1">
        <a:lnSpc>
          <a:spcPct val="100000"/>
        </a:lnSpc>
        <a:spcBef>
          <a:spcPts val="544"/>
        </a:spcBef>
        <a:spcAft>
          <a:spcPts val="544"/>
        </a:spcAft>
        <a:buFont typeface="Arial" pitchFamily="34" charset="0"/>
        <a:buNone/>
        <a:defRPr kumimoji="0" lang="en-US" sz="2993" b="1" i="0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1pPr>
      <a:lvl2pPr marL="0" indent="0" algn="l" defTabSz="967121" rtl="0" eaLnBrk="1" latinLnBrk="0" hangingPunct="1">
        <a:lnSpc>
          <a:spcPct val="100000"/>
        </a:lnSpc>
        <a:spcBef>
          <a:spcPts val="544"/>
        </a:spcBef>
        <a:spcAft>
          <a:spcPts val="0"/>
        </a:spcAft>
        <a:buFont typeface="Arial" pitchFamily="34" charset="0"/>
        <a:buNone/>
        <a:defRPr kumimoji="0" lang="en-US" sz="2358" b="1" i="0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2pPr>
      <a:lvl3pPr marL="0" indent="0" algn="l" defTabSz="967121" rtl="0" eaLnBrk="1" latinLnBrk="0" hangingPunct="1">
        <a:lnSpc>
          <a:spcPct val="100000"/>
        </a:lnSpc>
        <a:spcBef>
          <a:spcPts val="544"/>
        </a:spcBef>
        <a:spcAft>
          <a:spcPts val="544"/>
        </a:spcAft>
        <a:buClr>
          <a:srgbClr val="97989A"/>
        </a:buClr>
        <a:buFont typeface="Arial" pitchFamily="34" charset="0"/>
        <a:buNone/>
        <a:defRPr kumimoji="0" lang="en-US" sz="1088" b="0" i="0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3pPr>
      <a:lvl4pPr marL="0" indent="0" algn="l" defTabSz="967121" rtl="0" eaLnBrk="1" latinLnBrk="0" hangingPunct="1">
        <a:lnSpc>
          <a:spcPct val="100000"/>
        </a:lnSpc>
        <a:spcBef>
          <a:spcPts val="544"/>
        </a:spcBef>
        <a:spcAft>
          <a:spcPts val="0"/>
        </a:spcAft>
        <a:buClr>
          <a:srgbClr val="97989A"/>
        </a:buClr>
        <a:buSzPct val="85000"/>
        <a:buFont typeface="Wingdings" pitchFamily="2" charset="2"/>
        <a:buNone/>
        <a:defRPr kumimoji="0" lang="en-US" sz="816" b="1" i="0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4pPr>
      <a:lvl5pPr marL="0" indent="0" algn="l" defTabSz="9671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7989A"/>
        </a:buClr>
        <a:buFont typeface="Univers 45 Light" pitchFamily="2" charset="0"/>
        <a:buNone/>
        <a:defRPr kumimoji="0" lang="en-GB" sz="816" b="0" i="1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5pPr>
      <a:lvl6pPr marL="0" indent="0" algn="l" defTabSz="967121" rtl="0" eaLnBrk="1" latinLnBrk="0" hangingPunct="1">
        <a:lnSpc>
          <a:spcPct val="100000"/>
        </a:lnSpc>
        <a:spcBef>
          <a:spcPts val="0"/>
        </a:spcBef>
        <a:spcAft>
          <a:spcPts val="544"/>
        </a:spcAft>
        <a:buClr>
          <a:srgbClr val="97989A"/>
        </a:buClr>
        <a:buSzPct val="85000"/>
        <a:buFont typeface="Wingdings" pitchFamily="2" charset="2"/>
        <a:buNone/>
        <a:defRPr sz="816" kern="1200">
          <a:solidFill>
            <a:schemeClr val="tx1"/>
          </a:solidFill>
          <a:latin typeface="Univers 45 Light" pitchFamily="2" charset="0"/>
          <a:ea typeface="+mn-ea"/>
          <a:cs typeface="+mn-cs"/>
        </a:defRPr>
      </a:lvl6pPr>
      <a:lvl7pPr marL="120947" indent="-120947" algn="l" defTabSz="967121" rtl="0" eaLnBrk="1" latinLnBrk="0" hangingPunct="1">
        <a:lnSpc>
          <a:spcPct val="100000"/>
        </a:lnSpc>
        <a:spcBef>
          <a:spcPts val="0"/>
        </a:spcBef>
        <a:spcAft>
          <a:spcPts val="544"/>
        </a:spcAft>
        <a:buClr>
          <a:srgbClr val="00338D"/>
        </a:buClr>
        <a:buSzPct val="100000"/>
        <a:buFont typeface="Univers 45 Light" pitchFamily="2" charset="0"/>
        <a:buChar char="•"/>
        <a:defRPr sz="816" kern="1200" baseline="0">
          <a:solidFill>
            <a:schemeClr val="tx1"/>
          </a:solidFill>
          <a:latin typeface="Univers 45 Light" pitchFamily="2" charset="0"/>
          <a:ea typeface="+mn-ea"/>
          <a:cs typeface="+mn-cs"/>
        </a:defRPr>
      </a:lvl7pPr>
      <a:lvl8pPr marL="244773" indent="-118067" algn="l" defTabSz="967121" rtl="0" eaLnBrk="1" latinLnBrk="0" hangingPunct="1">
        <a:lnSpc>
          <a:spcPct val="100000"/>
        </a:lnSpc>
        <a:spcBef>
          <a:spcPts val="0"/>
        </a:spcBef>
        <a:spcAft>
          <a:spcPts val="544"/>
        </a:spcAft>
        <a:buClr>
          <a:srgbClr val="00338D"/>
        </a:buClr>
        <a:buSzPct val="100000"/>
        <a:buFont typeface="Univers 45 Light" pitchFamily="2" charset="0"/>
        <a:buChar char="–"/>
        <a:defRPr sz="816" kern="1200" baseline="0">
          <a:solidFill>
            <a:schemeClr val="tx1"/>
          </a:solidFill>
          <a:latin typeface="Univers 45 Light" pitchFamily="2" charset="0"/>
          <a:ea typeface="+mn-ea"/>
          <a:cs typeface="+mn-cs"/>
        </a:defRPr>
      </a:lvl8pPr>
      <a:lvl9pPr marL="357080" indent="-109428" algn="l" defTabSz="967121" rtl="0" eaLnBrk="1" latinLnBrk="0" hangingPunct="1">
        <a:lnSpc>
          <a:spcPct val="100000"/>
        </a:lnSpc>
        <a:spcBef>
          <a:spcPts val="0"/>
        </a:spcBef>
        <a:spcAft>
          <a:spcPts val="544"/>
        </a:spcAft>
        <a:buClr>
          <a:srgbClr val="00338D"/>
        </a:buClr>
        <a:buSzPct val="100000"/>
        <a:buFont typeface="Univers 45 Light" pitchFamily="2" charset="0"/>
        <a:buChar char="•"/>
        <a:defRPr sz="816" kern="1200" baseline="0">
          <a:solidFill>
            <a:schemeClr val="tx1"/>
          </a:solidFill>
          <a:latin typeface="Univers 45 Light" pitchFamily="2" charset="0"/>
          <a:ea typeface="+mn-ea"/>
          <a:cs typeface="+mn-cs"/>
        </a:defRPr>
      </a:lvl9pPr>
    </p:bodyStyle>
    <p:otherStyle>
      <a:defPPr>
        <a:defRPr lang="en-US"/>
      </a:defPPr>
      <a:lvl1pPr marL="0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563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121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0682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4243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7804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1365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4925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68487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7"/>
          <p:cNvGrpSpPr>
            <a:grpSpLocks/>
          </p:cNvGrpSpPr>
          <p:nvPr/>
        </p:nvGrpSpPr>
        <p:grpSpPr bwMode="gray">
          <a:xfrm>
            <a:off x="4" y="737456"/>
            <a:ext cx="12192000" cy="5782041"/>
            <a:chOff x="0" y="671"/>
            <a:chExt cx="4320" cy="5261"/>
          </a:xfrm>
          <a:noFill/>
        </p:grpSpPr>
        <p:sp>
          <p:nvSpPr>
            <p:cNvPr id="14" name="Rectangle 22"/>
            <p:cNvSpPr>
              <a:spLocks noChangeArrowheads="1"/>
            </p:cNvSpPr>
            <p:nvPr/>
          </p:nvSpPr>
          <p:spPr bwMode="gray">
            <a:xfrm>
              <a:off x="4110" y="3278"/>
              <a:ext cx="210" cy="4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sz="1633"/>
            </a:p>
          </p:txBody>
        </p:sp>
        <p:sp>
          <p:nvSpPr>
            <p:cNvPr id="15" name="Rectangle 23"/>
            <p:cNvSpPr>
              <a:spLocks noChangeArrowheads="1"/>
            </p:cNvSpPr>
            <p:nvPr/>
          </p:nvSpPr>
          <p:spPr bwMode="gray">
            <a:xfrm>
              <a:off x="0" y="3278"/>
              <a:ext cx="210" cy="4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sz="1633"/>
            </a:p>
          </p:txBody>
        </p:sp>
        <p:sp>
          <p:nvSpPr>
            <p:cNvPr id="16" name="Rectangle 24"/>
            <p:cNvSpPr>
              <a:spLocks noChangeArrowheads="1"/>
            </p:cNvSpPr>
            <p:nvPr/>
          </p:nvSpPr>
          <p:spPr bwMode="gray">
            <a:xfrm rot="-5400000">
              <a:off x="2092" y="716"/>
              <a:ext cx="136" cy="4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sz="1633"/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gray">
            <a:xfrm rot="-5400000">
              <a:off x="2089" y="5841"/>
              <a:ext cx="136" cy="46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GB" sz="1633"/>
            </a:p>
          </p:txBody>
        </p:sp>
      </p:grpSp>
      <p:sp>
        <p:nvSpPr>
          <p:cNvPr id="75" name="Rectangle 74"/>
          <p:cNvSpPr/>
          <p:nvPr userDrawn="1"/>
        </p:nvSpPr>
        <p:spPr bwMode="gray">
          <a:xfrm>
            <a:off x="453628" y="6464971"/>
            <a:ext cx="664112" cy="258816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lIns="0" tIns="71108" rIns="0" bIns="0">
            <a:noAutofit/>
          </a:bodyPr>
          <a:lstStyle/>
          <a:p>
            <a:pPr algn="l">
              <a:spcBef>
                <a:spcPct val="40000"/>
              </a:spcBef>
              <a:defRPr/>
            </a:pPr>
            <a:fld id="{6BA71C0A-9F0F-41ED-AE97-DBF05B351E59}" type="slidenum">
              <a:rPr lang="en-US" sz="1000" smtClean="0">
                <a:solidFill>
                  <a:schemeClr val="tx1"/>
                </a:solidFill>
                <a:latin typeface="+mn-lt"/>
              </a:rPr>
              <a:pPr algn="l">
                <a:spcBef>
                  <a:spcPct val="40000"/>
                </a:spcBef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>
            <a:off x="539528" y="6518965"/>
            <a:ext cx="197561" cy="548323"/>
          </a:xfrm>
          <a:prstGeom prst="line">
            <a:avLst/>
          </a:prstGeom>
          <a:ln w="9525">
            <a:solidFill>
              <a:srgbClr val="BAB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2ABFD-9CEA-F746-B722-F073AA742015}"/>
              </a:ext>
            </a:extLst>
          </p:cNvPr>
          <p:cNvSpPr/>
          <p:nvPr userDrawn="1"/>
        </p:nvSpPr>
        <p:spPr>
          <a:xfrm>
            <a:off x="0" y="0"/>
            <a:ext cx="1789043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8" tIns="48978" rIns="48978" bIns="48978" rtlCol="0" anchor="ctr"/>
          <a:lstStyle/>
          <a:p>
            <a:pPr algn="ctr"/>
            <a:endParaRPr lang="en-GB" sz="1633"/>
          </a:p>
        </p:txBody>
      </p:sp>
      <p:sp>
        <p:nvSpPr>
          <p:cNvPr id="10" name="Holder 4">
            <a:extLst>
              <a:ext uri="{FF2B5EF4-FFF2-40B4-BE49-F238E27FC236}">
                <a16:creationId xmlns:a16="http://schemas.microsoft.com/office/drawing/2014/main" id="{EC3D1715-5F41-D245-869E-FF5A5DB5E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4415" y="6315802"/>
            <a:ext cx="347133" cy="153888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12">
              <a:spcBef>
                <a:spcPts val="5"/>
              </a:spcBef>
            </a:pPr>
            <a:fld id="{81D60167-4931-47E6-BA6A-407CBD079E47}" type="slidenum">
              <a:rPr lang="en-US" smtClean="0">
                <a:solidFill>
                  <a:srgbClr val="00338D"/>
                </a:solidFill>
              </a:rPr>
              <a:pPr marL="95212">
                <a:spcBef>
                  <a:spcPts val="5"/>
                </a:spcBef>
              </a:pPr>
              <a:t>‹#›</a:t>
            </a:fld>
            <a:endParaRPr lang="en-US">
              <a:solidFill>
                <a:srgbClr val="0033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hf hdr="0" dt="0"/>
  <p:txStyles>
    <p:titleStyle>
      <a:lvl1pPr algn="l" defTabSz="967121" rtl="0" eaLnBrk="1" latinLnBrk="0" hangingPunct="1">
        <a:spcBef>
          <a:spcPct val="0"/>
        </a:spcBef>
        <a:buNone/>
        <a:defRPr kumimoji="0" lang="en-GB" sz="2993" b="1" i="0" u="none" strike="noStrike" kern="1200" cap="none" spc="0" normalizeH="0" baseline="0" noProof="0" dirty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j-ea"/>
          <a:cs typeface="+mj-cs"/>
        </a:defRPr>
      </a:lvl1pPr>
      <a:lvl2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2pPr>
      <a:lvl3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3pPr>
      <a:lvl4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4pPr>
      <a:lvl5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5pPr>
      <a:lvl6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6pPr>
      <a:lvl7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7pPr>
      <a:lvl8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8pPr>
      <a:lvl9pPr eaLnBrk="1" hangingPunct="1">
        <a:defRPr kumimoji="0" lang="en-GB" sz="1905" b="1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Arial"/>
          <a:ea typeface="+mj-ea"/>
          <a:cs typeface="+mj-cs"/>
        </a:defRPr>
      </a:lvl9pPr>
    </p:titleStyle>
    <p:bodyStyle>
      <a:lvl1pPr marL="0" indent="0" algn="l" defTabSz="967121" rtl="0" eaLnBrk="1" latinLnBrk="0" hangingPunct="1">
        <a:lnSpc>
          <a:spcPct val="100000"/>
        </a:lnSpc>
        <a:spcBef>
          <a:spcPts val="544"/>
        </a:spcBef>
        <a:spcAft>
          <a:spcPts val="544"/>
        </a:spcAft>
        <a:buFont typeface="Arial" pitchFamily="34" charset="0"/>
        <a:buNone/>
        <a:defRPr kumimoji="0" lang="en-US" sz="2993" b="1" i="0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1pPr>
      <a:lvl2pPr marL="0" indent="0" algn="l" defTabSz="967121" rtl="0" eaLnBrk="1" latinLnBrk="0" hangingPunct="1">
        <a:lnSpc>
          <a:spcPct val="100000"/>
        </a:lnSpc>
        <a:spcBef>
          <a:spcPts val="544"/>
        </a:spcBef>
        <a:spcAft>
          <a:spcPts val="0"/>
        </a:spcAft>
        <a:buFont typeface="Arial" pitchFamily="34" charset="0"/>
        <a:buNone/>
        <a:defRPr kumimoji="0" lang="en-US" sz="2358" b="1" i="0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2pPr>
      <a:lvl3pPr marL="0" indent="0" algn="l" defTabSz="967121" rtl="0" eaLnBrk="1" latinLnBrk="0" hangingPunct="1">
        <a:lnSpc>
          <a:spcPct val="100000"/>
        </a:lnSpc>
        <a:spcBef>
          <a:spcPts val="544"/>
        </a:spcBef>
        <a:spcAft>
          <a:spcPts val="544"/>
        </a:spcAft>
        <a:buClr>
          <a:srgbClr val="97989A"/>
        </a:buClr>
        <a:buFont typeface="Arial" pitchFamily="34" charset="0"/>
        <a:buNone/>
        <a:defRPr kumimoji="0" lang="en-US" sz="1088" b="0" i="0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3pPr>
      <a:lvl4pPr marL="0" indent="0" algn="l" defTabSz="967121" rtl="0" eaLnBrk="1" latinLnBrk="0" hangingPunct="1">
        <a:lnSpc>
          <a:spcPct val="100000"/>
        </a:lnSpc>
        <a:spcBef>
          <a:spcPts val="544"/>
        </a:spcBef>
        <a:spcAft>
          <a:spcPts val="0"/>
        </a:spcAft>
        <a:buClr>
          <a:srgbClr val="97989A"/>
        </a:buClr>
        <a:buSzPct val="85000"/>
        <a:buFont typeface="Wingdings" pitchFamily="2" charset="2"/>
        <a:buNone/>
        <a:defRPr kumimoji="0" lang="en-US" sz="816" b="1" i="0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4pPr>
      <a:lvl5pPr marL="0" indent="0" algn="l" defTabSz="96712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7989A"/>
        </a:buClr>
        <a:buFont typeface="Univers 45 Light" pitchFamily="2" charset="0"/>
        <a:buNone/>
        <a:defRPr kumimoji="0" lang="en-GB" sz="816" b="0" i="1" u="none" strike="noStrike" kern="1200" cap="none" spc="0" normalizeH="0" baseline="0" noProof="0" dirty="0" smtClean="0">
          <a:ln>
            <a:noFill/>
          </a:ln>
          <a:solidFill>
            <a:srgbClr val="00338D"/>
          </a:solidFill>
          <a:effectLst/>
          <a:uLnTx/>
          <a:uFillTx/>
          <a:latin typeface="Univers 45 Light" pitchFamily="2" charset="0"/>
          <a:ea typeface="+mn-ea"/>
          <a:cs typeface="Arial" pitchFamily="34" charset="0"/>
        </a:defRPr>
      </a:lvl5pPr>
      <a:lvl6pPr marL="0" indent="0" algn="l" defTabSz="967121" rtl="0" eaLnBrk="1" latinLnBrk="0" hangingPunct="1">
        <a:lnSpc>
          <a:spcPct val="100000"/>
        </a:lnSpc>
        <a:spcBef>
          <a:spcPts val="0"/>
        </a:spcBef>
        <a:spcAft>
          <a:spcPts val="544"/>
        </a:spcAft>
        <a:buClr>
          <a:srgbClr val="97989A"/>
        </a:buClr>
        <a:buSzPct val="85000"/>
        <a:buFont typeface="Wingdings" pitchFamily="2" charset="2"/>
        <a:buNone/>
        <a:defRPr sz="816" kern="1200">
          <a:solidFill>
            <a:schemeClr val="tx1"/>
          </a:solidFill>
          <a:latin typeface="Univers 45 Light" pitchFamily="2" charset="0"/>
          <a:ea typeface="+mn-ea"/>
          <a:cs typeface="+mn-cs"/>
        </a:defRPr>
      </a:lvl6pPr>
      <a:lvl7pPr marL="120947" indent="-120947" algn="l" defTabSz="967121" rtl="0" eaLnBrk="1" latinLnBrk="0" hangingPunct="1">
        <a:lnSpc>
          <a:spcPct val="100000"/>
        </a:lnSpc>
        <a:spcBef>
          <a:spcPts val="0"/>
        </a:spcBef>
        <a:spcAft>
          <a:spcPts val="544"/>
        </a:spcAft>
        <a:buClr>
          <a:srgbClr val="00338D"/>
        </a:buClr>
        <a:buSzPct val="100000"/>
        <a:buFont typeface="Univers 45 Light" pitchFamily="2" charset="0"/>
        <a:buChar char="•"/>
        <a:defRPr sz="816" kern="1200" baseline="0">
          <a:solidFill>
            <a:schemeClr val="tx1"/>
          </a:solidFill>
          <a:latin typeface="Univers 45 Light" pitchFamily="2" charset="0"/>
          <a:ea typeface="+mn-ea"/>
          <a:cs typeface="+mn-cs"/>
        </a:defRPr>
      </a:lvl7pPr>
      <a:lvl8pPr marL="244773" indent="-118067" algn="l" defTabSz="967121" rtl="0" eaLnBrk="1" latinLnBrk="0" hangingPunct="1">
        <a:lnSpc>
          <a:spcPct val="100000"/>
        </a:lnSpc>
        <a:spcBef>
          <a:spcPts val="0"/>
        </a:spcBef>
        <a:spcAft>
          <a:spcPts val="544"/>
        </a:spcAft>
        <a:buClr>
          <a:srgbClr val="00338D"/>
        </a:buClr>
        <a:buSzPct val="100000"/>
        <a:buFont typeface="Univers 45 Light" pitchFamily="2" charset="0"/>
        <a:buChar char="–"/>
        <a:defRPr sz="816" kern="1200" baseline="0">
          <a:solidFill>
            <a:schemeClr val="tx1"/>
          </a:solidFill>
          <a:latin typeface="Univers 45 Light" pitchFamily="2" charset="0"/>
          <a:ea typeface="+mn-ea"/>
          <a:cs typeface="+mn-cs"/>
        </a:defRPr>
      </a:lvl8pPr>
      <a:lvl9pPr marL="357080" indent="-109428" algn="l" defTabSz="967121" rtl="0" eaLnBrk="1" latinLnBrk="0" hangingPunct="1">
        <a:lnSpc>
          <a:spcPct val="100000"/>
        </a:lnSpc>
        <a:spcBef>
          <a:spcPts val="0"/>
        </a:spcBef>
        <a:spcAft>
          <a:spcPts val="544"/>
        </a:spcAft>
        <a:buClr>
          <a:srgbClr val="00338D"/>
        </a:buClr>
        <a:buSzPct val="100000"/>
        <a:buFont typeface="Univers 45 Light" pitchFamily="2" charset="0"/>
        <a:buChar char="•"/>
        <a:defRPr sz="816" kern="1200" baseline="0">
          <a:solidFill>
            <a:schemeClr val="tx1"/>
          </a:solidFill>
          <a:latin typeface="Univers 45 Light" pitchFamily="2" charset="0"/>
          <a:ea typeface="+mn-ea"/>
          <a:cs typeface="+mn-cs"/>
        </a:defRPr>
      </a:lvl9pPr>
    </p:bodyStyle>
    <p:otherStyle>
      <a:defPPr>
        <a:defRPr lang="en-US"/>
      </a:defPPr>
      <a:lvl1pPr marL="0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563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121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0682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4243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7804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1365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4925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68487" algn="l" defTabSz="967121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8.emf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slide" Target="slide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.xml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465988" y="1185424"/>
            <a:ext cx="7149620" cy="2374386"/>
          </a:xfrm>
        </p:spPr>
        <p:txBody>
          <a:bodyPr lIns="91440" tIns="45720" rIns="91440" bIns="45720" anchor="t"/>
          <a:lstStyle/>
          <a:p>
            <a:pPr defTabSz="829340">
              <a:lnSpc>
                <a:spcPct val="80000"/>
              </a:lnSpc>
              <a:spcBef>
                <a:spcPts val="0"/>
              </a:spcBef>
              <a:defRPr/>
            </a:pPr>
            <a:r>
              <a:rPr lang="en-US" sz="6000">
                <a:solidFill>
                  <a:schemeClr val="bg1"/>
                </a:solidFill>
                <a:latin typeface="KPMG Extralight"/>
              </a:rPr>
              <a:t>Airline Route Forecasting for Australian Airways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0A604F5-9752-4294-8DAC-5ADFA9FC08E6}"/>
              </a:ext>
            </a:extLst>
          </p:cNvPr>
          <p:cNvSpPr/>
          <p:nvPr/>
        </p:nvSpPr>
        <p:spPr>
          <a:xfrm rot="5400000">
            <a:off x="1943153" y="2387946"/>
            <a:ext cx="753983" cy="5022935"/>
          </a:xfrm>
          <a:prstGeom prst="roundRect">
            <a:avLst/>
          </a:prstGeom>
          <a:solidFill>
            <a:srgbClr val="B30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87" tIns="54587" rIns="54587" bIns="54587" rtlCol="0" anchor="ctr"/>
          <a:lstStyle/>
          <a:p>
            <a:pPr defTabSz="914038">
              <a:defRPr/>
            </a:pPr>
            <a:endParaRPr lang="en-GB" sz="1499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F8EDB2-7719-4521-8F8F-8D49ABFF7886}"/>
              </a:ext>
            </a:extLst>
          </p:cNvPr>
          <p:cNvSpPr/>
          <p:nvPr/>
        </p:nvSpPr>
        <p:spPr>
          <a:xfrm>
            <a:off x="1019656" y="4685845"/>
            <a:ext cx="3811955" cy="399942"/>
          </a:xfrm>
          <a:prstGeom prst="rect">
            <a:avLst/>
          </a:prstGeom>
        </p:spPr>
        <p:txBody>
          <a:bodyPr wrap="square" lIns="0" tIns="45720" rIns="91440" bIns="45720" anchor="ctr" anchorCtr="0">
            <a:noAutofit/>
          </a:bodyPr>
          <a:lstStyle/>
          <a:p>
            <a:pPr defTabSz="914038"/>
            <a:r>
              <a:rPr lang="en-GB" sz="1950" b="1">
                <a:solidFill>
                  <a:schemeClr val="bg1"/>
                </a:solidFill>
                <a:latin typeface="Univers Condensed Light"/>
              </a:rPr>
              <a:t>University of Chicago</a:t>
            </a:r>
          </a:p>
          <a:p>
            <a:pPr defTabSz="914038"/>
            <a:r>
              <a:rPr lang="en-GB" sz="1500" b="1">
                <a:solidFill>
                  <a:schemeClr val="bg1"/>
                </a:solidFill>
                <a:latin typeface="Univers Condensed Light"/>
              </a:rPr>
              <a:t>Time Series – Final Presentation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B05D01-C039-4143-8A29-FE9613CDF3D4}"/>
              </a:ext>
            </a:extLst>
          </p:cNvPr>
          <p:cNvSpPr/>
          <p:nvPr/>
        </p:nvSpPr>
        <p:spPr>
          <a:xfrm>
            <a:off x="925596" y="5740993"/>
            <a:ext cx="2839634" cy="2877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829361">
              <a:defRPr/>
            </a:pPr>
            <a:r>
              <a:rPr lang="en-US" sz="1250">
                <a:solidFill>
                  <a:srgbClr val="FFFFFF"/>
                </a:solidFill>
                <a:latin typeface="Univers for KPMG Cond"/>
                <a:cs typeface="Arial"/>
              </a:rPr>
              <a:t>4th June, 2021</a:t>
            </a:r>
          </a:p>
        </p:txBody>
      </p:sp>
    </p:spTree>
    <p:extLst>
      <p:ext uri="{BB962C8B-B14F-4D97-AF65-F5344CB8AC3E}">
        <p14:creationId xmlns:p14="http://schemas.microsoft.com/office/powerpoint/2010/main" val="81677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marL="739775" indent="-728345" fontAlgn="t">
              <a:defRPr/>
            </a:pPr>
            <a:r>
              <a:rPr lang="en-US">
                <a:solidFill>
                  <a:srgbClr val="C00000"/>
                </a:solidFill>
                <a:latin typeface="Univers CondensedBold"/>
                <a:cs typeface="Univers CondensedBold"/>
              </a:rPr>
              <a:t>Key Takeaways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&gt; </a:t>
            </a:r>
            <a:r>
              <a:rPr lang="en-US">
                <a:solidFill>
                  <a:srgbClr val="C00000"/>
                </a:solidFill>
                <a:latin typeface="Univers CondensedBold"/>
              </a:rPr>
              <a:t>Results and Insights from Dynamic Time Warping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D37E4B-B39B-8E4B-A607-F861C6B3A173}"/>
              </a:ext>
            </a:extLst>
          </p:cNvPr>
          <p:cNvCxnSpPr/>
          <p:nvPr/>
        </p:nvCxnSpPr>
        <p:spPr>
          <a:xfrm>
            <a:off x="194659" y="698019"/>
            <a:ext cx="2196" cy="2834949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B95F9373-24F7-4D4A-BA77-AA471F4B54B4}"/>
              </a:ext>
            </a:extLst>
          </p:cNvPr>
          <p:cNvSpPr txBox="1"/>
          <p:nvPr/>
        </p:nvSpPr>
        <p:spPr>
          <a:xfrm>
            <a:off x="348484" y="1030852"/>
            <a:ext cx="143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</a:rPr>
              <a:t>Executive Summary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65A5D3-8931-A143-BECE-FE9E41DBA793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hlinkClick r:id="" action="ppaction://noaction"/>
            <a:extLst>
              <a:ext uri="{FF2B5EF4-FFF2-40B4-BE49-F238E27FC236}">
                <a16:creationId xmlns:a16="http://schemas.microsoft.com/office/drawing/2014/main" id="{0B90FF90-CE1A-2747-B13A-1A23DD6D346B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89D391-716F-8142-93CC-6BB5B4E167D8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hlinkClick r:id="" action="ppaction://noaction"/>
            <a:extLst>
              <a:ext uri="{FF2B5EF4-FFF2-40B4-BE49-F238E27FC236}">
                <a16:creationId xmlns:a16="http://schemas.microsoft.com/office/drawing/2014/main" id="{B113C1A2-5482-4A49-9E5C-43C453C64C2D}"/>
              </a:ext>
            </a:extLst>
          </p:cNvPr>
          <p:cNvSpPr txBox="1"/>
          <p:nvPr/>
        </p:nvSpPr>
        <p:spPr>
          <a:xfrm>
            <a:off x="348484" y="1952534"/>
            <a:ext cx="1129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rgbClr val="C00000"/>
                </a:solidFill>
                <a:latin typeface="Univers CondensedLight"/>
              </a:rPr>
              <a:t>Key Takeaways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6DAFFA-1C75-144F-80C8-E613964E1309}"/>
              </a:ext>
            </a:extLst>
          </p:cNvPr>
          <p:cNvSpPr/>
          <p:nvPr/>
        </p:nvSpPr>
        <p:spPr>
          <a:xfrm>
            <a:off x="109830" y="1986343"/>
            <a:ext cx="178730" cy="178730"/>
          </a:xfrm>
          <a:prstGeom prst="ellipse">
            <a:avLst/>
          </a:prstGeom>
          <a:solidFill>
            <a:srgbClr val="B309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hlinkClick r:id="" action="ppaction://noaction"/>
            <a:extLst>
              <a:ext uri="{FF2B5EF4-FFF2-40B4-BE49-F238E27FC236}">
                <a16:creationId xmlns:a16="http://schemas.microsoft.com/office/drawing/2014/main" id="{F4E87F9F-8DFD-544B-B060-D26ADC9D123E}"/>
              </a:ext>
            </a:extLst>
          </p:cNvPr>
          <p:cNvSpPr txBox="1"/>
          <p:nvPr/>
        </p:nvSpPr>
        <p:spPr>
          <a:xfrm>
            <a:off x="348483" y="3005257"/>
            <a:ext cx="8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Questions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2B9538-7647-D449-ABD7-64DB94ADF52B}"/>
              </a:ext>
            </a:extLst>
          </p:cNvPr>
          <p:cNvSpPr/>
          <p:nvPr/>
        </p:nvSpPr>
        <p:spPr>
          <a:xfrm>
            <a:off x="109829" y="3047725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EEE4D4-916A-4311-95B7-88309A95583C}"/>
              </a:ext>
            </a:extLst>
          </p:cNvPr>
          <p:cNvSpPr/>
          <p:nvPr/>
        </p:nvSpPr>
        <p:spPr>
          <a:xfrm>
            <a:off x="1938802" y="4046848"/>
            <a:ext cx="1004755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1200" b="1">
                <a:solidFill>
                  <a:srgbClr val="C00000"/>
                </a:solidFill>
              </a:rPr>
              <a:t>Cluster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5519B-6289-4E09-B83B-0EBE19926FBD}"/>
              </a:ext>
            </a:extLst>
          </p:cNvPr>
          <p:cNvSpPr txBox="1"/>
          <p:nvPr/>
        </p:nvSpPr>
        <p:spPr>
          <a:xfrm>
            <a:off x="2005146" y="1405056"/>
            <a:ext cx="5730195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There are 19 clusters with a DTW distance less than 1.0</a:t>
            </a:r>
          </a:p>
          <a:p>
            <a:pPr marL="171450" indent="-171450">
              <a:buFont typeface="Arial"/>
              <a:buChar char="•"/>
            </a:pPr>
            <a:endParaRPr lang="en-US" sz="1600">
              <a:solidFill>
                <a:srgbClr val="B30906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To </a:t>
            </a:r>
            <a:r>
              <a:rPr lang="en-US" sz="1600" err="1">
                <a:solidFill>
                  <a:srgbClr val="B30906"/>
                </a:solidFill>
                <a:ea typeface="+mn-lt"/>
                <a:cs typeface="+mn-lt"/>
              </a:rPr>
              <a:t>prioritise</a:t>
            </a: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 which clusters to focus on we compared the </a:t>
            </a:r>
            <a:r>
              <a:rPr lang="en-US" sz="1600" err="1">
                <a:solidFill>
                  <a:srgbClr val="B30906"/>
                </a:solidFill>
                <a:ea typeface="+mn-lt"/>
                <a:cs typeface="+mn-lt"/>
              </a:rPr>
              <a:t>normalised</a:t>
            </a: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 passenger volume of each cluster</a:t>
            </a:r>
          </a:p>
          <a:p>
            <a:pPr marL="171450" indent="-171450">
              <a:buFont typeface="Arial"/>
              <a:buChar char="•"/>
            </a:pPr>
            <a:endParaRPr lang="en-US" sz="1600">
              <a:solidFill>
                <a:srgbClr val="B30906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Cluster 10 had by far the largest volume of passengers and an average DTW distance of 0.77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It has three routes: Brisbane-Melbourne, Brisbane-Sydney, and Brisbane-Newcastle</a:t>
            </a:r>
          </a:p>
        </p:txBody>
      </p:sp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F7D258F-C66F-420E-83FB-AB4117F10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631" y="943150"/>
            <a:ext cx="3964353" cy="3008085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28FB9F6-42FA-4031-AEA7-D0D3D7AB2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862" y="4531503"/>
            <a:ext cx="3749430" cy="2005534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C4DF75A-BB71-4E7D-9D62-6E395D2A5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939" y="4533931"/>
            <a:ext cx="3554046" cy="20006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8491163-419E-4BB6-AB2F-BF2A0668A2A3}"/>
              </a:ext>
            </a:extLst>
          </p:cNvPr>
          <p:cNvSpPr/>
          <p:nvPr/>
        </p:nvSpPr>
        <p:spPr>
          <a:xfrm>
            <a:off x="156284" y="2456155"/>
            <a:ext cx="84670" cy="8467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278AE-942A-49A8-BEE1-C08F74D584AC}"/>
              </a:ext>
            </a:extLst>
          </p:cNvPr>
          <p:cNvSpPr/>
          <p:nvPr/>
        </p:nvSpPr>
        <p:spPr>
          <a:xfrm>
            <a:off x="156284" y="2705116"/>
            <a:ext cx="84670" cy="846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hlinkClick r:id="" action="ppaction://noaction"/>
            <a:extLst>
              <a:ext uri="{FF2B5EF4-FFF2-40B4-BE49-F238E27FC236}">
                <a16:creationId xmlns:a16="http://schemas.microsoft.com/office/drawing/2014/main" id="{8DE24EE8-B4BD-4813-BD90-94FD2B465C13}"/>
              </a:ext>
            </a:extLst>
          </p:cNvPr>
          <p:cNvSpPr txBox="1"/>
          <p:nvPr/>
        </p:nvSpPr>
        <p:spPr>
          <a:xfrm>
            <a:off x="345151" y="2624277"/>
            <a:ext cx="1535998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bg2"/>
                </a:solidFill>
                <a:latin typeface="Univers CondensedLight"/>
              </a:rPr>
              <a:t>Future Recommendations</a:t>
            </a:r>
          </a:p>
        </p:txBody>
      </p:sp>
      <p:sp>
        <p:nvSpPr>
          <p:cNvPr id="12" name="TextBox 11">
            <a:hlinkClick r:id="" action="ppaction://noaction"/>
            <a:extLst>
              <a:ext uri="{FF2B5EF4-FFF2-40B4-BE49-F238E27FC236}">
                <a16:creationId xmlns:a16="http://schemas.microsoft.com/office/drawing/2014/main" id="{6CA32FB6-2311-45C9-BCCC-EB89E1C8B3E3}"/>
              </a:ext>
            </a:extLst>
          </p:cNvPr>
          <p:cNvSpPr txBox="1"/>
          <p:nvPr/>
        </p:nvSpPr>
        <p:spPr>
          <a:xfrm>
            <a:off x="345151" y="2366657"/>
            <a:ext cx="1239442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000" b="1">
                <a:solidFill>
                  <a:srgbClr val="C00000"/>
                </a:solidFill>
                <a:latin typeface="Univers CondensedLight"/>
                <a:cs typeface="Univers CondensedLight"/>
              </a:rPr>
              <a:t>Results and Insights</a:t>
            </a:r>
          </a:p>
        </p:txBody>
      </p:sp>
    </p:spTree>
    <p:extLst>
      <p:ext uri="{BB962C8B-B14F-4D97-AF65-F5344CB8AC3E}">
        <p14:creationId xmlns:p14="http://schemas.microsoft.com/office/powerpoint/2010/main" val="345929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marL="739775" indent="-728345" fontAlgn="t">
              <a:defRPr/>
            </a:pPr>
            <a:r>
              <a:rPr lang="en-US">
                <a:solidFill>
                  <a:srgbClr val="C00000"/>
                </a:solidFill>
                <a:latin typeface="Univers CondensedBold"/>
                <a:cs typeface="Univers CondensedBold"/>
              </a:rPr>
              <a:t>Key Takeaways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&gt; Future Recommendations</a:t>
            </a:r>
            <a:endParaRPr lang="en-US">
              <a:solidFill>
                <a:srgbClr val="C00000"/>
              </a:solidFill>
              <a:latin typeface="Univers CondensedBold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D37E4B-B39B-8E4B-A607-F861C6B3A173}"/>
              </a:ext>
            </a:extLst>
          </p:cNvPr>
          <p:cNvCxnSpPr/>
          <p:nvPr/>
        </p:nvCxnSpPr>
        <p:spPr>
          <a:xfrm>
            <a:off x="194659" y="698019"/>
            <a:ext cx="2196" cy="2834949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B95F9373-24F7-4D4A-BA77-AA471F4B54B4}"/>
              </a:ext>
            </a:extLst>
          </p:cNvPr>
          <p:cNvSpPr txBox="1"/>
          <p:nvPr/>
        </p:nvSpPr>
        <p:spPr>
          <a:xfrm>
            <a:off x="348484" y="1030852"/>
            <a:ext cx="143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</a:rPr>
              <a:t>Executive Summary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65A5D3-8931-A143-BECE-FE9E41DBA793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hlinkClick r:id="" action="ppaction://noaction"/>
            <a:extLst>
              <a:ext uri="{FF2B5EF4-FFF2-40B4-BE49-F238E27FC236}">
                <a16:creationId xmlns:a16="http://schemas.microsoft.com/office/drawing/2014/main" id="{0B90FF90-CE1A-2747-B13A-1A23DD6D346B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89D391-716F-8142-93CC-6BB5B4E167D8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hlinkClick r:id="" action="ppaction://noaction"/>
            <a:extLst>
              <a:ext uri="{FF2B5EF4-FFF2-40B4-BE49-F238E27FC236}">
                <a16:creationId xmlns:a16="http://schemas.microsoft.com/office/drawing/2014/main" id="{B113C1A2-5482-4A49-9E5C-43C453C64C2D}"/>
              </a:ext>
            </a:extLst>
          </p:cNvPr>
          <p:cNvSpPr txBox="1"/>
          <p:nvPr/>
        </p:nvSpPr>
        <p:spPr>
          <a:xfrm>
            <a:off x="348484" y="1952534"/>
            <a:ext cx="1129412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1200" b="1">
                <a:solidFill>
                  <a:srgbClr val="C00000"/>
                </a:solidFill>
                <a:latin typeface="Univers CondensedLight"/>
              </a:rPr>
              <a:t>Key Takeaways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6DAFFA-1C75-144F-80C8-E613964E1309}"/>
              </a:ext>
            </a:extLst>
          </p:cNvPr>
          <p:cNvSpPr/>
          <p:nvPr/>
        </p:nvSpPr>
        <p:spPr>
          <a:xfrm>
            <a:off x="109830" y="1986343"/>
            <a:ext cx="178730" cy="178730"/>
          </a:xfrm>
          <a:prstGeom prst="ellipse">
            <a:avLst/>
          </a:prstGeom>
          <a:solidFill>
            <a:srgbClr val="B309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hlinkClick r:id="" action="ppaction://noaction"/>
            <a:extLst>
              <a:ext uri="{FF2B5EF4-FFF2-40B4-BE49-F238E27FC236}">
                <a16:creationId xmlns:a16="http://schemas.microsoft.com/office/drawing/2014/main" id="{F4E87F9F-8DFD-544B-B060-D26ADC9D123E}"/>
              </a:ext>
            </a:extLst>
          </p:cNvPr>
          <p:cNvSpPr txBox="1"/>
          <p:nvPr/>
        </p:nvSpPr>
        <p:spPr>
          <a:xfrm>
            <a:off x="348483" y="3005257"/>
            <a:ext cx="8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Questions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2B9538-7647-D449-ABD7-64DB94ADF52B}"/>
              </a:ext>
            </a:extLst>
          </p:cNvPr>
          <p:cNvSpPr/>
          <p:nvPr/>
        </p:nvSpPr>
        <p:spPr>
          <a:xfrm>
            <a:off x="109829" y="3047725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491163-419E-4BB6-AB2F-BF2A0668A2A3}"/>
              </a:ext>
            </a:extLst>
          </p:cNvPr>
          <p:cNvSpPr/>
          <p:nvPr/>
        </p:nvSpPr>
        <p:spPr>
          <a:xfrm>
            <a:off x="156284" y="2456155"/>
            <a:ext cx="84670" cy="846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278AE-942A-49A8-BEE1-C08F74D584AC}"/>
              </a:ext>
            </a:extLst>
          </p:cNvPr>
          <p:cNvSpPr/>
          <p:nvPr/>
        </p:nvSpPr>
        <p:spPr>
          <a:xfrm>
            <a:off x="156284" y="2705116"/>
            <a:ext cx="84670" cy="8467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hlinkClick r:id="" action="ppaction://noaction"/>
            <a:extLst>
              <a:ext uri="{FF2B5EF4-FFF2-40B4-BE49-F238E27FC236}">
                <a16:creationId xmlns:a16="http://schemas.microsoft.com/office/drawing/2014/main" id="{8DE24EE8-B4BD-4813-BD90-94FD2B465C13}"/>
              </a:ext>
            </a:extLst>
          </p:cNvPr>
          <p:cNvSpPr txBox="1"/>
          <p:nvPr/>
        </p:nvSpPr>
        <p:spPr>
          <a:xfrm>
            <a:off x="345151" y="2624277"/>
            <a:ext cx="156164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 b="1">
                <a:solidFill>
                  <a:srgbClr val="C00000"/>
                </a:solidFill>
                <a:latin typeface="Univers CondensedLight"/>
              </a:rPr>
              <a:t>Future Recommendations</a:t>
            </a:r>
          </a:p>
        </p:txBody>
      </p:sp>
      <p:sp>
        <p:nvSpPr>
          <p:cNvPr id="12" name="TextBox 11">
            <a:hlinkClick r:id="" action="ppaction://noaction"/>
            <a:extLst>
              <a:ext uri="{FF2B5EF4-FFF2-40B4-BE49-F238E27FC236}">
                <a16:creationId xmlns:a16="http://schemas.microsoft.com/office/drawing/2014/main" id="{6CA32FB6-2311-45C9-BCCC-EB89E1C8B3E3}"/>
              </a:ext>
            </a:extLst>
          </p:cNvPr>
          <p:cNvSpPr txBox="1"/>
          <p:nvPr/>
        </p:nvSpPr>
        <p:spPr>
          <a:xfrm>
            <a:off x="345151" y="2366657"/>
            <a:ext cx="1239442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bg2"/>
                </a:solidFill>
                <a:latin typeface="Univers CondensedLight"/>
              </a:rPr>
              <a:t>Results and Insights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102F32-D60B-4FDC-B736-44994A9DA2F1}"/>
              </a:ext>
            </a:extLst>
          </p:cNvPr>
          <p:cNvSpPr/>
          <p:nvPr/>
        </p:nvSpPr>
        <p:spPr>
          <a:xfrm>
            <a:off x="2811972" y="1073782"/>
            <a:ext cx="8562580" cy="93254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35502" rIns="71003" bIns="35502" numCol="1" spcCol="279540" rtlCol="0" anchor="t"/>
          <a:lstStyle/>
          <a:p>
            <a:pPr>
              <a:spcBef>
                <a:spcPts val="600"/>
              </a:spcBef>
            </a:pPr>
            <a:r>
              <a:rPr lang="en-US" sz="1600">
                <a:solidFill>
                  <a:srgbClr val="B30906"/>
                </a:solidFill>
                <a:latin typeface="Univers CondensedBold" pitchFamily="2" charset="0"/>
              </a:rPr>
              <a:t>We see an opportunity to improve model performance by leveraging deep learning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07462C-DA59-4451-BB15-2C9616EEF4A4}"/>
              </a:ext>
            </a:extLst>
          </p:cNvPr>
          <p:cNvSpPr txBox="1"/>
          <p:nvPr/>
        </p:nvSpPr>
        <p:spPr>
          <a:xfrm>
            <a:off x="2256559" y="1676400"/>
            <a:ext cx="4343364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However, we observed longer training time for modeling all route compared to the selected route “Adelaide-Alice Springs”​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B30906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Considering time and computing resource constraints for initial delivery, we packed this as an initiative to further explore for improvement</a:t>
            </a: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E5AD118-0939-4B19-8B64-693F12D1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329" y="1397064"/>
            <a:ext cx="3863788" cy="2468155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1CE4C604-125F-4009-9456-63E8DE4E0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06" y="3962928"/>
            <a:ext cx="3505200" cy="2347698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7DF91241-4E1B-4FBF-A18A-EE98CD6B3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377" y="4027344"/>
            <a:ext cx="3863788" cy="24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1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spcBef>
                <a:spcPct val="0"/>
              </a:spcBef>
              <a:defRPr/>
            </a:pPr>
            <a:endParaRPr lang="en-US" sz="1905">
              <a:solidFill>
                <a:srgbClr val="C00000"/>
              </a:solidFill>
              <a:latin typeface="Univers CondensedBold"/>
              <a:cs typeface="Univers CondensedBold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240B1-F548-43A9-89C5-CF6DCCCC61D4}"/>
              </a:ext>
            </a:extLst>
          </p:cNvPr>
          <p:cNvSpPr/>
          <p:nvPr/>
        </p:nvSpPr>
        <p:spPr>
          <a:xfrm>
            <a:off x="2792000" y="831819"/>
            <a:ext cx="9264650" cy="53356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5502" rIns="71003" bIns="35502" numCol="1" spcCol="279540" rtlCol="0" anchor="t"/>
          <a:lstStyle/>
          <a:p>
            <a:pPr>
              <a:spcBef>
                <a:spcPts val="600"/>
              </a:spcBef>
            </a:pPr>
            <a:endParaRPr lang="en-US" sz="1200">
              <a:solidFill>
                <a:srgbClr val="B30906"/>
              </a:solidFill>
              <a:latin typeface="Univers Condensed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E659C-136E-A346-BECA-329CF49D278F}"/>
              </a:ext>
            </a:extLst>
          </p:cNvPr>
          <p:cNvSpPr txBox="1"/>
          <p:nvPr/>
        </p:nvSpPr>
        <p:spPr>
          <a:xfrm>
            <a:off x="1689652" y="4452730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9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92F267-2CE7-AD45-83E8-C714F20BC16C}"/>
              </a:ext>
            </a:extLst>
          </p:cNvPr>
          <p:cNvSpPr>
            <a:spLocks noChangeAspect="1"/>
          </p:cNvSpPr>
          <p:nvPr/>
        </p:nvSpPr>
        <p:spPr bwMode="gray">
          <a:xfrm>
            <a:off x="3485004" y="1879603"/>
            <a:ext cx="7640515" cy="33359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4406" tIns="590843" rIns="50409" bIns="50409" rtlCol="0" anchor="ctr"/>
          <a:lstStyle/>
          <a:p>
            <a:pPr marL="0" lvl="2" algn="ctr" defTabSz="779173">
              <a:spcAft>
                <a:spcPts val="511"/>
              </a:spcAft>
              <a:buClr>
                <a:schemeClr val="bg1"/>
              </a:buClr>
            </a:pPr>
            <a:r>
              <a:rPr lang="en-US" sz="6000" b="1">
                <a:solidFill>
                  <a:srgbClr val="B30906"/>
                </a:solidFill>
                <a:latin typeface="Univers CondensedLight"/>
              </a:rPr>
              <a:t>Questions</a:t>
            </a:r>
            <a:endParaRPr lang="en-GB" sz="6000" b="1">
              <a:solidFill>
                <a:srgbClr val="B30906"/>
              </a:solidFill>
              <a:latin typeface="Univers CondensedLigh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5F23E7-BFB9-3747-8E46-35480A4DDFCE}"/>
              </a:ext>
            </a:extLst>
          </p:cNvPr>
          <p:cNvCxnSpPr/>
          <p:nvPr/>
        </p:nvCxnSpPr>
        <p:spPr>
          <a:xfrm>
            <a:off x="194659" y="698019"/>
            <a:ext cx="2196" cy="2834949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920E28B4-D335-494B-83CE-326F1C197082}"/>
              </a:ext>
            </a:extLst>
          </p:cNvPr>
          <p:cNvSpPr txBox="1"/>
          <p:nvPr/>
        </p:nvSpPr>
        <p:spPr>
          <a:xfrm>
            <a:off x="348484" y="1030852"/>
            <a:ext cx="143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</a:rPr>
              <a:t>Executive Summary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571273-7CD2-8B42-A599-E94A07F87AB1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hlinkClick r:id="" action="ppaction://noaction"/>
            <a:extLst>
              <a:ext uri="{FF2B5EF4-FFF2-40B4-BE49-F238E27FC236}">
                <a16:creationId xmlns:a16="http://schemas.microsoft.com/office/drawing/2014/main" id="{D3FB1977-CFD7-1344-92EE-4019D8479C53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59335B-DA12-EB4D-99BA-923DD19B15EE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>
            <a:hlinkClick r:id="" action="ppaction://noaction"/>
            <a:extLst>
              <a:ext uri="{FF2B5EF4-FFF2-40B4-BE49-F238E27FC236}">
                <a16:creationId xmlns:a16="http://schemas.microsoft.com/office/drawing/2014/main" id="{258AC63C-16FB-EF44-9F53-C8342CC16886}"/>
              </a:ext>
            </a:extLst>
          </p:cNvPr>
          <p:cNvSpPr txBox="1"/>
          <p:nvPr/>
        </p:nvSpPr>
        <p:spPr>
          <a:xfrm>
            <a:off x="348483" y="2373144"/>
            <a:ext cx="828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rgbClr val="B30906"/>
                </a:solidFill>
                <a:latin typeface="Univers CondensedLight"/>
              </a:rPr>
              <a:t>Questions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5306D8-BCA6-1147-B2B3-422B8A70E10E}"/>
              </a:ext>
            </a:extLst>
          </p:cNvPr>
          <p:cNvSpPr/>
          <p:nvPr/>
        </p:nvSpPr>
        <p:spPr>
          <a:xfrm>
            <a:off x="109829" y="2406953"/>
            <a:ext cx="178730" cy="178730"/>
          </a:xfrm>
          <a:prstGeom prst="ellipse">
            <a:avLst/>
          </a:prstGeom>
          <a:solidFill>
            <a:srgbClr val="B309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hlinkClick r:id="" action="ppaction://noaction"/>
            <a:extLst>
              <a:ext uri="{FF2B5EF4-FFF2-40B4-BE49-F238E27FC236}">
                <a16:creationId xmlns:a16="http://schemas.microsoft.com/office/drawing/2014/main" id="{52B2D40D-809F-BB4D-AC16-2FDE9B1B5B9C}"/>
              </a:ext>
            </a:extLst>
          </p:cNvPr>
          <p:cNvSpPr txBox="1"/>
          <p:nvPr/>
        </p:nvSpPr>
        <p:spPr>
          <a:xfrm>
            <a:off x="348484" y="1952534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Key Takeaways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E03218F-84DC-084B-98ED-E389A3D19D0E}"/>
              </a:ext>
            </a:extLst>
          </p:cNvPr>
          <p:cNvSpPr/>
          <p:nvPr/>
        </p:nvSpPr>
        <p:spPr>
          <a:xfrm>
            <a:off x="109830" y="1986343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07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267E5B-0321-4BCA-BEAD-AC36C4AA52FC}"/>
              </a:ext>
            </a:extLst>
          </p:cNvPr>
          <p:cNvSpPr/>
          <p:nvPr/>
        </p:nvSpPr>
        <p:spPr>
          <a:xfrm>
            <a:off x="0" y="-1440"/>
            <a:ext cx="12192000" cy="6858000"/>
          </a:xfrm>
          <a:prstGeom prst="rect">
            <a:avLst/>
          </a:prstGeom>
          <a:solidFill>
            <a:srgbClr val="B30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8" tIns="48978" rIns="48978" bIns="48978" rtlCol="0" anchor="ctr"/>
          <a:lstStyle/>
          <a:p>
            <a:pPr algn="ctr" defTabSz="967121"/>
            <a:endParaRPr lang="en-US" sz="1905">
              <a:solidFill>
                <a:srgbClr val="FFFFFF"/>
              </a:solidFill>
              <a:latin typeface="Univers 45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50934" y="234696"/>
            <a:ext cx="499627" cy="499627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8" tIns="48978" rIns="48978" bIns="48978" rtlCol="0" anchor="ctr"/>
          <a:lstStyle/>
          <a:p>
            <a:pPr algn="ctr" defTabSz="967121"/>
            <a:endParaRPr lang="en-GB" sz="1905">
              <a:solidFill>
                <a:srgbClr val="FFFFFF"/>
              </a:solidFill>
              <a:latin typeface="Univers 45 Ligh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18234" y="234696"/>
            <a:ext cx="499627" cy="499627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8" tIns="48978" rIns="48978" bIns="48978" rtlCol="0" anchor="ctr"/>
          <a:lstStyle/>
          <a:p>
            <a:pPr algn="ctr" defTabSz="967121"/>
            <a:endParaRPr lang="en-GB" sz="1905">
              <a:solidFill>
                <a:srgbClr val="FFFFFF"/>
              </a:solidFill>
              <a:latin typeface="Univers 45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88415" y="234696"/>
            <a:ext cx="499627" cy="499627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8" tIns="48978" rIns="48978" bIns="48978" rtlCol="0" anchor="ctr"/>
          <a:lstStyle/>
          <a:p>
            <a:pPr algn="ctr" defTabSz="967121"/>
            <a:endParaRPr lang="en-GB" sz="1905">
              <a:solidFill>
                <a:srgbClr val="FFFFFF"/>
              </a:solidFill>
              <a:latin typeface="Univers 45 Light"/>
            </a:endParaRPr>
          </a:p>
        </p:txBody>
      </p:sp>
      <p:pic>
        <p:nvPicPr>
          <p:cNvPr id="30" name="Picture 4" descr="G:\WIP\2013\25000-25999\25500-25599\CRT025554\Graphics_PPT_for_Word_docs\Nav_Right_0White.emf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210" y="266887"/>
            <a:ext cx="440798" cy="440798"/>
          </a:xfrm>
          <a:prstGeom prst="rect">
            <a:avLst/>
          </a:prstGeom>
          <a:noFill/>
        </p:spPr>
      </p:pic>
      <p:pic>
        <p:nvPicPr>
          <p:cNvPr id="31" name="Picture 5" descr="G:\WIP\2013\25000-25999\25500-25599\CRT025554\Graphics_PPT_for_Word_docs\Nav_Left_0White.emf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086" y="266887"/>
            <a:ext cx="440798" cy="440798"/>
          </a:xfrm>
          <a:prstGeom prst="rect">
            <a:avLst/>
          </a:prstGeom>
          <a:noFill/>
        </p:spPr>
      </p:pic>
      <p:pic>
        <p:nvPicPr>
          <p:cNvPr id="32" name="Picture 6" descr="G:\WIP\2013\25000-25999\25500-25599\CRT025554\Graphics_PPT_for_Word_docs\Nav_Home_0White.emf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931" y="266887"/>
            <a:ext cx="434829" cy="440798"/>
          </a:xfrm>
          <a:prstGeom prst="rect">
            <a:avLst/>
          </a:prstGeom>
          <a:noFill/>
        </p:spPr>
      </p:pic>
      <p:sp>
        <p:nvSpPr>
          <p:cNvPr id="38" name="Freeform 37"/>
          <p:cNvSpPr/>
          <p:nvPr/>
        </p:nvSpPr>
        <p:spPr>
          <a:xfrm flipH="1" flipV="1">
            <a:off x="6134373" y="-2881"/>
            <a:ext cx="6093623" cy="6873088"/>
          </a:xfrm>
          <a:custGeom>
            <a:avLst/>
            <a:gdLst>
              <a:gd name="connsiteX0" fmla="*/ 0 w 9112102"/>
              <a:gd name="connsiteY0" fmla="*/ 0 h 504000"/>
              <a:gd name="connsiteX1" fmla="*/ 9112102 w 9112102"/>
              <a:gd name="connsiteY1" fmla="*/ 0 h 504000"/>
              <a:gd name="connsiteX2" fmla="*/ 9112102 w 9112102"/>
              <a:gd name="connsiteY2" fmla="*/ 504000 h 504000"/>
              <a:gd name="connsiteX3" fmla="*/ 0 w 9112102"/>
              <a:gd name="connsiteY3" fmla="*/ 504000 h 504000"/>
              <a:gd name="connsiteX4" fmla="*/ 0 w 9112102"/>
              <a:gd name="connsiteY4" fmla="*/ 0 h 504000"/>
              <a:gd name="connsiteX0" fmla="*/ 0 w 9112102"/>
              <a:gd name="connsiteY0" fmla="*/ 0 h 504000"/>
              <a:gd name="connsiteX1" fmla="*/ 7946231 w 9112102"/>
              <a:gd name="connsiteY1" fmla="*/ 0 h 504000"/>
              <a:gd name="connsiteX2" fmla="*/ 9112102 w 9112102"/>
              <a:gd name="connsiteY2" fmla="*/ 504000 h 504000"/>
              <a:gd name="connsiteX3" fmla="*/ 0 w 9112102"/>
              <a:gd name="connsiteY3" fmla="*/ 504000 h 504000"/>
              <a:gd name="connsiteX4" fmla="*/ 0 w 9112102"/>
              <a:gd name="connsiteY4" fmla="*/ 0 h 504000"/>
              <a:gd name="connsiteX0" fmla="*/ 0 w 7946231"/>
              <a:gd name="connsiteY0" fmla="*/ 0 h 504000"/>
              <a:gd name="connsiteX1" fmla="*/ 7946231 w 7946231"/>
              <a:gd name="connsiteY1" fmla="*/ 0 h 504000"/>
              <a:gd name="connsiteX2" fmla="*/ 7803356 w 7946231"/>
              <a:gd name="connsiteY2" fmla="*/ 504000 h 504000"/>
              <a:gd name="connsiteX3" fmla="*/ 0 w 7946231"/>
              <a:gd name="connsiteY3" fmla="*/ 504000 h 504000"/>
              <a:gd name="connsiteX4" fmla="*/ 0 w 7946231"/>
              <a:gd name="connsiteY4" fmla="*/ 0 h 504000"/>
              <a:gd name="connsiteX0" fmla="*/ 7582051 w 7946231"/>
              <a:gd name="connsiteY0" fmla="*/ 0 h 504000"/>
              <a:gd name="connsiteX1" fmla="*/ 7946231 w 7946231"/>
              <a:gd name="connsiteY1" fmla="*/ 0 h 504000"/>
              <a:gd name="connsiteX2" fmla="*/ 7803356 w 7946231"/>
              <a:gd name="connsiteY2" fmla="*/ 504000 h 504000"/>
              <a:gd name="connsiteX3" fmla="*/ 0 w 7946231"/>
              <a:gd name="connsiteY3" fmla="*/ 504000 h 504000"/>
              <a:gd name="connsiteX4" fmla="*/ 7582051 w 7946231"/>
              <a:gd name="connsiteY4" fmla="*/ 0 h 504000"/>
              <a:gd name="connsiteX0" fmla="*/ 6639 w 370819"/>
              <a:gd name="connsiteY0" fmla="*/ 0 h 504000"/>
              <a:gd name="connsiteX1" fmla="*/ 370819 w 370819"/>
              <a:gd name="connsiteY1" fmla="*/ 0 h 504000"/>
              <a:gd name="connsiteX2" fmla="*/ 227944 w 370819"/>
              <a:gd name="connsiteY2" fmla="*/ 504000 h 504000"/>
              <a:gd name="connsiteX3" fmla="*/ 0 w 370819"/>
              <a:gd name="connsiteY3" fmla="*/ 504000 h 504000"/>
              <a:gd name="connsiteX4" fmla="*/ 6639 w 370819"/>
              <a:gd name="connsiteY4" fmla="*/ 0 h 504000"/>
              <a:gd name="connsiteX0" fmla="*/ 0 w 364180"/>
              <a:gd name="connsiteY0" fmla="*/ 0 h 504000"/>
              <a:gd name="connsiteX1" fmla="*/ 364180 w 364180"/>
              <a:gd name="connsiteY1" fmla="*/ 0 h 504000"/>
              <a:gd name="connsiteX2" fmla="*/ 221305 w 364180"/>
              <a:gd name="connsiteY2" fmla="*/ 504000 h 504000"/>
              <a:gd name="connsiteX3" fmla="*/ 116021 w 364180"/>
              <a:gd name="connsiteY3" fmla="*/ 504000 h 504000"/>
              <a:gd name="connsiteX4" fmla="*/ 0 w 364180"/>
              <a:gd name="connsiteY4" fmla="*/ 0 h 504000"/>
              <a:gd name="connsiteX0" fmla="*/ 0 w 248899"/>
              <a:gd name="connsiteY0" fmla="*/ 0 h 504000"/>
              <a:gd name="connsiteX1" fmla="*/ 248899 w 248899"/>
              <a:gd name="connsiteY1" fmla="*/ 0 h 504000"/>
              <a:gd name="connsiteX2" fmla="*/ 106024 w 248899"/>
              <a:gd name="connsiteY2" fmla="*/ 504000 h 504000"/>
              <a:gd name="connsiteX3" fmla="*/ 740 w 248899"/>
              <a:gd name="connsiteY3" fmla="*/ 504000 h 504000"/>
              <a:gd name="connsiteX4" fmla="*/ 0 w 248899"/>
              <a:gd name="connsiteY4" fmla="*/ 0 h 504000"/>
              <a:gd name="connsiteX0" fmla="*/ 23082 w 271981"/>
              <a:gd name="connsiteY0" fmla="*/ 0 h 504000"/>
              <a:gd name="connsiteX1" fmla="*/ 271981 w 271981"/>
              <a:gd name="connsiteY1" fmla="*/ 0 h 504000"/>
              <a:gd name="connsiteX2" fmla="*/ 129106 w 271981"/>
              <a:gd name="connsiteY2" fmla="*/ 504000 h 504000"/>
              <a:gd name="connsiteX3" fmla="*/ 247 w 271981"/>
              <a:gd name="connsiteY3" fmla="*/ 504000 h 504000"/>
              <a:gd name="connsiteX4" fmla="*/ 23082 w 271981"/>
              <a:gd name="connsiteY4" fmla="*/ 0 h 504000"/>
              <a:gd name="connsiteX0" fmla="*/ 17231 w 271981"/>
              <a:gd name="connsiteY0" fmla="*/ 0 h 504000"/>
              <a:gd name="connsiteX1" fmla="*/ 271981 w 271981"/>
              <a:gd name="connsiteY1" fmla="*/ 0 h 504000"/>
              <a:gd name="connsiteX2" fmla="*/ 129106 w 271981"/>
              <a:gd name="connsiteY2" fmla="*/ 504000 h 504000"/>
              <a:gd name="connsiteX3" fmla="*/ 247 w 271981"/>
              <a:gd name="connsiteY3" fmla="*/ 504000 h 504000"/>
              <a:gd name="connsiteX4" fmla="*/ 17231 w 271981"/>
              <a:gd name="connsiteY4" fmla="*/ 0 h 504000"/>
              <a:gd name="connsiteX0" fmla="*/ 247 w 271981"/>
              <a:gd name="connsiteY0" fmla="*/ 0 h 504000"/>
              <a:gd name="connsiteX1" fmla="*/ 271981 w 271981"/>
              <a:gd name="connsiteY1" fmla="*/ 0 h 504000"/>
              <a:gd name="connsiteX2" fmla="*/ 129106 w 271981"/>
              <a:gd name="connsiteY2" fmla="*/ 504000 h 504000"/>
              <a:gd name="connsiteX3" fmla="*/ 247 w 271981"/>
              <a:gd name="connsiteY3" fmla="*/ 504000 h 504000"/>
              <a:gd name="connsiteX4" fmla="*/ 247 w 271981"/>
              <a:gd name="connsiteY4" fmla="*/ 0 h 504000"/>
              <a:gd name="connsiteX0" fmla="*/ 99595 w 371329"/>
              <a:gd name="connsiteY0" fmla="*/ 0 h 504000"/>
              <a:gd name="connsiteX1" fmla="*/ 371329 w 371329"/>
              <a:gd name="connsiteY1" fmla="*/ 0 h 504000"/>
              <a:gd name="connsiteX2" fmla="*/ 228454 w 371329"/>
              <a:gd name="connsiteY2" fmla="*/ 504000 h 504000"/>
              <a:gd name="connsiteX3" fmla="*/ 247 w 371329"/>
              <a:gd name="connsiteY3" fmla="*/ 504000 h 504000"/>
              <a:gd name="connsiteX4" fmla="*/ 99595 w 371329"/>
              <a:gd name="connsiteY4" fmla="*/ 0 h 504000"/>
              <a:gd name="connsiteX0" fmla="*/ 247 w 371329"/>
              <a:gd name="connsiteY0" fmla="*/ 0 h 504000"/>
              <a:gd name="connsiteX1" fmla="*/ 371329 w 371329"/>
              <a:gd name="connsiteY1" fmla="*/ 0 h 504000"/>
              <a:gd name="connsiteX2" fmla="*/ 228454 w 371329"/>
              <a:gd name="connsiteY2" fmla="*/ 504000 h 504000"/>
              <a:gd name="connsiteX3" fmla="*/ 247 w 371329"/>
              <a:gd name="connsiteY3" fmla="*/ 504000 h 504000"/>
              <a:gd name="connsiteX4" fmla="*/ 247 w 371329"/>
              <a:gd name="connsiteY4" fmla="*/ 0 h 504000"/>
              <a:gd name="connsiteX0" fmla="*/ 247 w 371329"/>
              <a:gd name="connsiteY0" fmla="*/ 0 h 504000"/>
              <a:gd name="connsiteX1" fmla="*/ 371329 w 371329"/>
              <a:gd name="connsiteY1" fmla="*/ 0 h 504000"/>
              <a:gd name="connsiteX2" fmla="*/ 245911 w 371329"/>
              <a:gd name="connsiteY2" fmla="*/ 504000 h 504000"/>
              <a:gd name="connsiteX3" fmla="*/ 247 w 371329"/>
              <a:gd name="connsiteY3" fmla="*/ 504000 h 504000"/>
              <a:gd name="connsiteX4" fmla="*/ 247 w 371329"/>
              <a:gd name="connsiteY4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329" h="504000">
                <a:moveTo>
                  <a:pt x="247" y="0"/>
                </a:moveTo>
                <a:lnTo>
                  <a:pt x="371329" y="0"/>
                </a:lnTo>
                <a:lnTo>
                  <a:pt x="245911" y="504000"/>
                </a:lnTo>
                <a:lnTo>
                  <a:pt x="247" y="504000"/>
                </a:lnTo>
                <a:cubicBezTo>
                  <a:pt x="0" y="336000"/>
                  <a:pt x="494" y="168000"/>
                  <a:pt x="2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7121"/>
            <a:endParaRPr lang="en-GB" sz="1905">
              <a:solidFill>
                <a:srgbClr val="FFFFFF"/>
              </a:solidFill>
              <a:latin typeface="Univers 45 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44DD5B-B88C-4381-86CF-1FDBD082C812}"/>
              </a:ext>
            </a:extLst>
          </p:cNvPr>
          <p:cNvGrpSpPr/>
          <p:nvPr/>
        </p:nvGrpSpPr>
        <p:grpSpPr>
          <a:xfrm>
            <a:off x="7434095" y="1756329"/>
            <a:ext cx="4757905" cy="946329"/>
            <a:chOff x="7909132" y="2474913"/>
            <a:chExt cx="5678356" cy="1043372"/>
          </a:xfrm>
        </p:grpSpPr>
        <p:sp>
          <p:nvSpPr>
            <p:cNvPr id="40" name="Freeform 39"/>
            <p:cNvSpPr/>
            <p:nvPr/>
          </p:nvSpPr>
          <p:spPr>
            <a:xfrm rot="10800000">
              <a:off x="7909132" y="2474913"/>
              <a:ext cx="5678356" cy="1043372"/>
            </a:xfrm>
            <a:custGeom>
              <a:avLst/>
              <a:gdLst>
                <a:gd name="connsiteX0" fmla="*/ 0 w 9112102"/>
                <a:gd name="connsiteY0" fmla="*/ 0 h 504000"/>
                <a:gd name="connsiteX1" fmla="*/ 9112102 w 9112102"/>
                <a:gd name="connsiteY1" fmla="*/ 0 h 504000"/>
                <a:gd name="connsiteX2" fmla="*/ 9112102 w 9112102"/>
                <a:gd name="connsiteY2" fmla="*/ 504000 h 504000"/>
                <a:gd name="connsiteX3" fmla="*/ 0 w 9112102"/>
                <a:gd name="connsiteY3" fmla="*/ 504000 h 504000"/>
                <a:gd name="connsiteX4" fmla="*/ 0 w 9112102"/>
                <a:gd name="connsiteY4" fmla="*/ 0 h 504000"/>
                <a:gd name="connsiteX0" fmla="*/ 0 w 9112102"/>
                <a:gd name="connsiteY0" fmla="*/ 0 h 504000"/>
                <a:gd name="connsiteX1" fmla="*/ 7946231 w 9112102"/>
                <a:gd name="connsiteY1" fmla="*/ 0 h 504000"/>
                <a:gd name="connsiteX2" fmla="*/ 9112102 w 9112102"/>
                <a:gd name="connsiteY2" fmla="*/ 504000 h 504000"/>
                <a:gd name="connsiteX3" fmla="*/ 0 w 9112102"/>
                <a:gd name="connsiteY3" fmla="*/ 504000 h 504000"/>
                <a:gd name="connsiteX4" fmla="*/ 0 w 9112102"/>
                <a:gd name="connsiteY4" fmla="*/ 0 h 504000"/>
                <a:gd name="connsiteX0" fmla="*/ 0 w 7946231"/>
                <a:gd name="connsiteY0" fmla="*/ 0 h 504000"/>
                <a:gd name="connsiteX1" fmla="*/ 7946231 w 7946231"/>
                <a:gd name="connsiteY1" fmla="*/ 0 h 504000"/>
                <a:gd name="connsiteX2" fmla="*/ 7803356 w 7946231"/>
                <a:gd name="connsiteY2" fmla="*/ 504000 h 504000"/>
                <a:gd name="connsiteX3" fmla="*/ 0 w 7946231"/>
                <a:gd name="connsiteY3" fmla="*/ 504000 h 504000"/>
                <a:gd name="connsiteX4" fmla="*/ 0 w 7946231"/>
                <a:gd name="connsiteY4" fmla="*/ 0 h 504000"/>
                <a:gd name="connsiteX0" fmla="*/ 5570330 w 7946231"/>
                <a:gd name="connsiteY0" fmla="*/ 0 h 504000"/>
                <a:gd name="connsiteX1" fmla="*/ 7946231 w 7946231"/>
                <a:gd name="connsiteY1" fmla="*/ 0 h 504000"/>
                <a:gd name="connsiteX2" fmla="*/ 7803356 w 7946231"/>
                <a:gd name="connsiteY2" fmla="*/ 504000 h 504000"/>
                <a:gd name="connsiteX3" fmla="*/ 0 w 7946231"/>
                <a:gd name="connsiteY3" fmla="*/ 504000 h 504000"/>
                <a:gd name="connsiteX4" fmla="*/ 5570330 w 7946231"/>
                <a:gd name="connsiteY4" fmla="*/ 0 h 504000"/>
                <a:gd name="connsiteX0" fmla="*/ 0 w 2375901"/>
                <a:gd name="connsiteY0" fmla="*/ 0 h 504001"/>
                <a:gd name="connsiteX1" fmla="*/ 2375901 w 2375901"/>
                <a:gd name="connsiteY1" fmla="*/ 0 h 504001"/>
                <a:gd name="connsiteX2" fmla="*/ 2233026 w 2375901"/>
                <a:gd name="connsiteY2" fmla="*/ 504000 h 504001"/>
                <a:gd name="connsiteX3" fmla="*/ 0 w 2375901"/>
                <a:gd name="connsiteY3" fmla="*/ 504001 h 504001"/>
                <a:gd name="connsiteX4" fmla="*/ 0 w 2375901"/>
                <a:gd name="connsiteY4" fmla="*/ 0 h 504001"/>
                <a:gd name="connsiteX0" fmla="*/ 0 w 2709501"/>
                <a:gd name="connsiteY0" fmla="*/ 0 h 504002"/>
                <a:gd name="connsiteX1" fmla="*/ 2709501 w 2709501"/>
                <a:gd name="connsiteY1" fmla="*/ 1 h 504002"/>
                <a:gd name="connsiteX2" fmla="*/ 2566626 w 2709501"/>
                <a:gd name="connsiteY2" fmla="*/ 504001 h 504002"/>
                <a:gd name="connsiteX3" fmla="*/ 333600 w 2709501"/>
                <a:gd name="connsiteY3" fmla="*/ 504002 h 504002"/>
                <a:gd name="connsiteX4" fmla="*/ 0 w 2709501"/>
                <a:gd name="connsiteY4" fmla="*/ 0 h 504002"/>
                <a:gd name="connsiteX0" fmla="*/ 0 w 2709501"/>
                <a:gd name="connsiteY0" fmla="*/ 0 h 504002"/>
                <a:gd name="connsiteX1" fmla="*/ 2709501 w 2709501"/>
                <a:gd name="connsiteY1" fmla="*/ 1 h 504002"/>
                <a:gd name="connsiteX2" fmla="*/ 2566626 w 2709501"/>
                <a:gd name="connsiteY2" fmla="*/ 504001 h 504002"/>
                <a:gd name="connsiteX3" fmla="*/ 3708 w 2709501"/>
                <a:gd name="connsiteY3" fmla="*/ 504002 h 504002"/>
                <a:gd name="connsiteX4" fmla="*/ 0 w 2709501"/>
                <a:gd name="connsiteY4" fmla="*/ 0 h 50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501" h="504002">
                  <a:moveTo>
                    <a:pt x="0" y="0"/>
                  </a:moveTo>
                  <a:lnTo>
                    <a:pt x="2709501" y="1"/>
                  </a:lnTo>
                  <a:lnTo>
                    <a:pt x="2566626" y="504001"/>
                  </a:lnTo>
                  <a:lnTo>
                    <a:pt x="3708" y="50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121"/>
              <a:endParaRPr lang="en-GB" sz="1905">
                <a:solidFill>
                  <a:srgbClr val="FFFFFF"/>
                </a:solidFill>
                <a:latin typeface="Univers 45 Light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8100508" y="2571435"/>
              <a:ext cx="431448" cy="840045"/>
            </a:xfrm>
            <a:custGeom>
              <a:avLst/>
              <a:gdLst>
                <a:gd name="connsiteX0" fmla="*/ 0 w 9112102"/>
                <a:gd name="connsiteY0" fmla="*/ 0 h 504000"/>
                <a:gd name="connsiteX1" fmla="*/ 9112102 w 9112102"/>
                <a:gd name="connsiteY1" fmla="*/ 0 h 504000"/>
                <a:gd name="connsiteX2" fmla="*/ 9112102 w 9112102"/>
                <a:gd name="connsiteY2" fmla="*/ 504000 h 504000"/>
                <a:gd name="connsiteX3" fmla="*/ 0 w 9112102"/>
                <a:gd name="connsiteY3" fmla="*/ 504000 h 504000"/>
                <a:gd name="connsiteX4" fmla="*/ 0 w 9112102"/>
                <a:gd name="connsiteY4" fmla="*/ 0 h 504000"/>
                <a:gd name="connsiteX0" fmla="*/ 0 w 9112102"/>
                <a:gd name="connsiteY0" fmla="*/ 0 h 504000"/>
                <a:gd name="connsiteX1" fmla="*/ 7946231 w 9112102"/>
                <a:gd name="connsiteY1" fmla="*/ 0 h 504000"/>
                <a:gd name="connsiteX2" fmla="*/ 9112102 w 9112102"/>
                <a:gd name="connsiteY2" fmla="*/ 504000 h 504000"/>
                <a:gd name="connsiteX3" fmla="*/ 0 w 9112102"/>
                <a:gd name="connsiteY3" fmla="*/ 504000 h 504000"/>
                <a:gd name="connsiteX4" fmla="*/ 0 w 9112102"/>
                <a:gd name="connsiteY4" fmla="*/ 0 h 504000"/>
                <a:gd name="connsiteX0" fmla="*/ 0 w 7946231"/>
                <a:gd name="connsiteY0" fmla="*/ 0 h 504000"/>
                <a:gd name="connsiteX1" fmla="*/ 7946231 w 7946231"/>
                <a:gd name="connsiteY1" fmla="*/ 0 h 504000"/>
                <a:gd name="connsiteX2" fmla="*/ 7803356 w 7946231"/>
                <a:gd name="connsiteY2" fmla="*/ 504000 h 504000"/>
                <a:gd name="connsiteX3" fmla="*/ 0 w 7946231"/>
                <a:gd name="connsiteY3" fmla="*/ 504000 h 504000"/>
                <a:gd name="connsiteX4" fmla="*/ 0 w 7946231"/>
                <a:gd name="connsiteY4" fmla="*/ 0 h 504000"/>
                <a:gd name="connsiteX0" fmla="*/ 7432461 w 7946231"/>
                <a:gd name="connsiteY0" fmla="*/ 0 h 504000"/>
                <a:gd name="connsiteX1" fmla="*/ 7946231 w 7946231"/>
                <a:gd name="connsiteY1" fmla="*/ 0 h 504000"/>
                <a:gd name="connsiteX2" fmla="*/ 7803356 w 7946231"/>
                <a:gd name="connsiteY2" fmla="*/ 504000 h 504000"/>
                <a:gd name="connsiteX3" fmla="*/ 0 w 7946231"/>
                <a:gd name="connsiteY3" fmla="*/ 504000 h 504000"/>
                <a:gd name="connsiteX4" fmla="*/ 7432461 w 7946231"/>
                <a:gd name="connsiteY4" fmla="*/ 0 h 504000"/>
                <a:gd name="connsiteX0" fmla="*/ 0 w 513770"/>
                <a:gd name="connsiteY0" fmla="*/ 0 h 504000"/>
                <a:gd name="connsiteX1" fmla="*/ 513770 w 513770"/>
                <a:gd name="connsiteY1" fmla="*/ 0 h 504000"/>
                <a:gd name="connsiteX2" fmla="*/ 370895 w 513770"/>
                <a:gd name="connsiteY2" fmla="*/ 504000 h 504000"/>
                <a:gd name="connsiteX3" fmla="*/ 0 w 513770"/>
                <a:gd name="connsiteY3" fmla="*/ 504000 h 504000"/>
                <a:gd name="connsiteX4" fmla="*/ 0 w 513770"/>
                <a:gd name="connsiteY4" fmla="*/ 0 h 504000"/>
                <a:gd name="connsiteX0" fmla="*/ 406542 w 513770"/>
                <a:gd name="connsiteY0" fmla="*/ 3253 h 504000"/>
                <a:gd name="connsiteX1" fmla="*/ 513770 w 513770"/>
                <a:gd name="connsiteY1" fmla="*/ 0 h 504000"/>
                <a:gd name="connsiteX2" fmla="*/ 370895 w 513770"/>
                <a:gd name="connsiteY2" fmla="*/ 504000 h 504000"/>
                <a:gd name="connsiteX3" fmla="*/ 0 w 513770"/>
                <a:gd name="connsiteY3" fmla="*/ 504000 h 504000"/>
                <a:gd name="connsiteX4" fmla="*/ 406542 w 513770"/>
                <a:gd name="connsiteY4" fmla="*/ 3253 h 504000"/>
                <a:gd name="connsiteX0" fmla="*/ 163892 w 271120"/>
                <a:gd name="connsiteY0" fmla="*/ 3253 h 504000"/>
                <a:gd name="connsiteX1" fmla="*/ 271120 w 271120"/>
                <a:gd name="connsiteY1" fmla="*/ 0 h 504000"/>
                <a:gd name="connsiteX2" fmla="*/ 128245 w 271120"/>
                <a:gd name="connsiteY2" fmla="*/ 504000 h 504000"/>
                <a:gd name="connsiteX3" fmla="*/ 0 w 271120"/>
                <a:gd name="connsiteY3" fmla="*/ 499073 h 504000"/>
                <a:gd name="connsiteX4" fmla="*/ 163892 w 271120"/>
                <a:gd name="connsiteY4" fmla="*/ 3253 h 504000"/>
                <a:gd name="connsiteX0" fmla="*/ 163892 w 271120"/>
                <a:gd name="connsiteY0" fmla="*/ 3253 h 504000"/>
                <a:gd name="connsiteX1" fmla="*/ 271120 w 271120"/>
                <a:gd name="connsiteY1" fmla="*/ 0 h 504000"/>
                <a:gd name="connsiteX2" fmla="*/ 137685 w 271120"/>
                <a:gd name="connsiteY2" fmla="*/ 504000 h 504000"/>
                <a:gd name="connsiteX3" fmla="*/ 0 w 271120"/>
                <a:gd name="connsiteY3" fmla="*/ 499073 h 504000"/>
                <a:gd name="connsiteX4" fmla="*/ 163892 w 271120"/>
                <a:gd name="connsiteY4" fmla="*/ 3253 h 504000"/>
                <a:gd name="connsiteX0" fmla="*/ 174008 w 271120"/>
                <a:gd name="connsiteY0" fmla="*/ 0 h 504863"/>
                <a:gd name="connsiteX1" fmla="*/ 271120 w 271120"/>
                <a:gd name="connsiteY1" fmla="*/ 863 h 504863"/>
                <a:gd name="connsiteX2" fmla="*/ 137685 w 271120"/>
                <a:gd name="connsiteY2" fmla="*/ 504863 h 504863"/>
                <a:gd name="connsiteX3" fmla="*/ 0 w 271120"/>
                <a:gd name="connsiteY3" fmla="*/ 499936 h 504863"/>
                <a:gd name="connsiteX4" fmla="*/ 174008 w 271120"/>
                <a:gd name="connsiteY4" fmla="*/ 0 h 504863"/>
                <a:gd name="connsiteX0" fmla="*/ 174008 w 302481"/>
                <a:gd name="connsiteY0" fmla="*/ 0 h 504863"/>
                <a:gd name="connsiteX1" fmla="*/ 302481 w 302481"/>
                <a:gd name="connsiteY1" fmla="*/ 0 h 504863"/>
                <a:gd name="connsiteX2" fmla="*/ 137685 w 302481"/>
                <a:gd name="connsiteY2" fmla="*/ 504863 h 504863"/>
                <a:gd name="connsiteX3" fmla="*/ 0 w 302481"/>
                <a:gd name="connsiteY3" fmla="*/ 499936 h 504863"/>
                <a:gd name="connsiteX4" fmla="*/ 174008 w 302481"/>
                <a:gd name="connsiteY4" fmla="*/ 0 h 504863"/>
                <a:gd name="connsiteX0" fmla="*/ 174008 w 302481"/>
                <a:gd name="connsiteY0" fmla="*/ 0 h 504863"/>
                <a:gd name="connsiteX1" fmla="*/ 302481 w 302481"/>
                <a:gd name="connsiteY1" fmla="*/ 0 h 504863"/>
                <a:gd name="connsiteX2" fmla="*/ 137685 w 302481"/>
                <a:gd name="connsiteY2" fmla="*/ 504863 h 504863"/>
                <a:gd name="connsiteX3" fmla="*/ 0 w 302481"/>
                <a:gd name="connsiteY3" fmla="*/ 499936 h 504863"/>
                <a:gd name="connsiteX4" fmla="*/ 174008 w 302481"/>
                <a:gd name="connsiteY4" fmla="*/ 0 h 504863"/>
                <a:gd name="connsiteX0" fmla="*/ 174008 w 302481"/>
                <a:gd name="connsiteY0" fmla="*/ 0 h 504863"/>
                <a:gd name="connsiteX1" fmla="*/ 302481 w 302481"/>
                <a:gd name="connsiteY1" fmla="*/ 0 h 504863"/>
                <a:gd name="connsiteX2" fmla="*/ 137685 w 302481"/>
                <a:gd name="connsiteY2" fmla="*/ 504863 h 504863"/>
                <a:gd name="connsiteX3" fmla="*/ 0 w 302481"/>
                <a:gd name="connsiteY3" fmla="*/ 504863 h 504863"/>
                <a:gd name="connsiteX4" fmla="*/ 174008 w 302481"/>
                <a:gd name="connsiteY4" fmla="*/ 0 h 50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481" h="504863">
                  <a:moveTo>
                    <a:pt x="174008" y="0"/>
                  </a:moveTo>
                  <a:lnTo>
                    <a:pt x="302481" y="0"/>
                  </a:lnTo>
                  <a:lnTo>
                    <a:pt x="137685" y="504863"/>
                  </a:lnTo>
                  <a:lnTo>
                    <a:pt x="0" y="504863"/>
                  </a:lnTo>
                  <a:lnTo>
                    <a:pt x="17400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7121"/>
              <a:endParaRPr lang="en-GB" sz="1905">
                <a:solidFill>
                  <a:srgbClr val="FFFFFF"/>
                </a:solidFill>
                <a:latin typeface="Univers 45 Light"/>
              </a:endParaRPr>
            </a:p>
          </p:txBody>
        </p:sp>
        <p:sp>
          <p:nvSpPr>
            <p:cNvPr id="43" name="Title 1"/>
            <p:cNvSpPr txBox="1">
              <a:spLocks/>
            </p:cNvSpPr>
            <p:nvPr/>
          </p:nvSpPr>
          <p:spPr>
            <a:xfrm>
              <a:off x="8706375" y="2643911"/>
              <a:ext cx="3740419" cy="336216"/>
            </a:xfrm>
            <a:prstGeom prst="rect">
              <a:avLst/>
            </a:prstGeom>
          </p:spPr>
          <p:txBody>
            <a:bodyPr vert="horz" lIns="0" tIns="46891" rIns="93783" bIns="46891" rtlCol="0" anchor="ctr">
              <a:noAutofit/>
            </a:bodyPr>
            <a:lstStyle/>
            <a:p>
              <a:pPr defTabSz="468904">
                <a:spcBef>
                  <a:spcPct val="0"/>
                </a:spcBef>
                <a:defRPr/>
              </a:pPr>
              <a:r>
                <a:rPr lang="en-US" sz="3265">
                  <a:solidFill>
                    <a:srgbClr val="B30906"/>
                  </a:solidFill>
                  <a:latin typeface="Univers CondensedBold"/>
                  <a:cs typeface="Univers CondensedBold"/>
                </a:rPr>
                <a:t>Contents</a:t>
              </a:r>
              <a:endParaRPr lang="en-US" sz="3265">
                <a:solidFill>
                  <a:srgbClr val="B30906"/>
                </a:solidFill>
                <a:latin typeface="Univers CondensedLight"/>
                <a:cs typeface="Univers Condensed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AE5093-8B88-4A4F-B27E-CB0A3AD26E92}"/>
              </a:ext>
            </a:extLst>
          </p:cNvPr>
          <p:cNvGrpSpPr/>
          <p:nvPr/>
        </p:nvGrpSpPr>
        <p:grpSpPr>
          <a:xfrm>
            <a:off x="7421625" y="3141500"/>
            <a:ext cx="4377071" cy="379817"/>
            <a:chOff x="8226213" y="3158065"/>
            <a:chExt cx="4825918" cy="418765"/>
          </a:xfrm>
        </p:grpSpPr>
        <p:sp>
          <p:nvSpPr>
            <p:cNvPr id="45" name="Title 1">
              <a:hlinkClick r:id="rId6" action="ppaction://hlinksldjump"/>
            </p:cNvPr>
            <p:cNvSpPr txBox="1">
              <a:spLocks/>
            </p:cNvSpPr>
            <p:nvPr/>
          </p:nvSpPr>
          <p:spPr>
            <a:xfrm>
              <a:off x="8226213" y="3257366"/>
              <a:ext cx="3909279" cy="220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0" tIns="46891" rIns="93783" bIns="46891" rtlCol="0" anchor="ctr">
              <a:noAutofit/>
            </a:bodyPr>
            <a:lstStyle/>
            <a:p>
              <a:pPr defTabSz="468904">
                <a:defRPr/>
              </a:pPr>
              <a:r>
                <a:rPr lang="en-US" sz="1814">
                  <a:solidFill>
                    <a:srgbClr val="C00000"/>
                  </a:solidFill>
                  <a:latin typeface="Univers CondensedBold"/>
                  <a:cs typeface="Univers CondensedBold"/>
                </a:rPr>
                <a:t>Executive Summary</a:t>
              </a:r>
              <a:endParaRPr lang="en-US" sz="1088">
                <a:solidFill>
                  <a:srgbClr val="C00000"/>
                </a:solidFill>
                <a:latin typeface="Univers CondensedLight"/>
                <a:cs typeface="Univers CondensedLight"/>
              </a:endParaRPr>
            </a:p>
          </p:txBody>
        </p:sp>
        <p:sp>
          <p:nvSpPr>
            <p:cNvPr id="59" name="Parallelogram 58">
              <a:hlinkClick r:id="rId6" action="ppaction://hlinksldjump"/>
            </p:cNvPr>
            <p:cNvSpPr/>
            <p:nvPr/>
          </p:nvSpPr>
          <p:spPr>
            <a:xfrm>
              <a:off x="12835928" y="3158065"/>
              <a:ext cx="216203" cy="418765"/>
            </a:xfrm>
            <a:prstGeom prst="parallelogram">
              <a:avLst>
                <a:gd name="adj" fmla="val 55341"/>
              </a:avLst>
            </a:prstGeom>
            <a:solidFill>
              <a:srgbClr val="B309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67121"/>
              <a:endParaRPr lang="en-GB" sz="1451">
                <a:solidFill>
                  <a:srgbClr val="C00000"/>
                </a:solidFill>
                <a:latin typeface="Univers 45 Light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9EE6F80-F41D-4DBD-A8DA-0289B3C281D9}"/>
              </a:ext>
            </a:extLst>
          </p:cNvPr>
          <p:cNvGrpSpPr/>
          <p:nvPr/>
        </p:nvGrpSpPr>
        <p:grpSpPr>
          <a:xfrm>
            <a:off x="7419985" y="3659949"/>
            <a:ext cx="4420745" cy="379817"/>
            <a:chOff x="8178055" y="3158065"/>
            <a:chExt cx="4874076" cy="418765"/>
          </a:xfrm>
        </p:grpSpPr>
        <p:sp>
          <p:nvSpPr>
            <p:cNvPr id="69" name="Title 1">
              <a:hlinkClick r:id="" action="ppaction://noaction"/>
              <a:extLst>
                <a:ext uri="{FF2B5EF4-FFF2-40B4-BE49-F238E27FC236}">
                  <a16:creationId xmlns:a16="http://schemas.microsoft.com/office/drawing/2014/main" id="{53E5F533-5B18-432F-8C77-DA14F6863617}"/>
                </a:ext>
              </a:extLst>
            </p:cNvPr>
            <p:cNvSpPr txBox="1">
              <a:spLocks/>
            </p:cNvSpPr>
            <p:nvPr/>
          </p:nvSpPr>
          <p:spPr>
            <a:xfrm>
              <a:off x="8178055" y="3257366"/>
              <a:ext cx="4730226" cy="220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0" tIns="46891" rIns="93783" bIns="46891" rtlCol="0" anchor="ctr">
              <a:noAutofit/>
            </a:bodyPr>
            <a:lstStyle/>
            <a:p>
              <a:pPr defTabSz="468904">
                <a:defRPr/>
              </a:pPr>
              <a:r>
                <a:rPr lang="en-US" sz="1814">
                  <a:solidFill>
                    <a:srgbClr val="C00000"/>
                  </a:solidFill>
                  <a:latin typeface="Univers CondensedBold"/>
                  <a:cs typeface="Univers CondensedBold"/>
                </a:rPr>
                <a:t>Our Work Approach </a:t>
              </a:r>
              <a:endParaRPr lang="en-US" sz="1088">
                <a:solidFill>
                  <a:srgbClr val="C00000"/>
                </a:solidFill>
                <a:latin typeface="Univers CondensedLight"/>
                <a:cs typeface="Univers CondensedLight"/>
              </a:endParaRPr>
            </a:p>
          </p:txBody>
        </p:sp>
        <p:sp>
          <p:nvSpPr>
            <p:cNvPr id="70" name="Parallelogram 69">
              <a:hlinkClick r:id="rId6" action="ppaction://hlinksldjump"/>
              <a:extLst>
                <a:ext uri="{FF2B5EF4-FFF2-40B4-BE49-F238E27FC236}">
                  <a16:creationId xmlns:a16="http://schemas.microsoft.com/office/drawing/2014/main" id="{AD56D915-7D7B-4098-A4BF-3454B300A7D4}"/>
                </a:ext>
              </a:extLst>
            </p:cNvPr>
            <p:cNvSpPr/>
            <p:nvPr/>
          </p:nvSpPr>
          <p:spPr>
            <a:xfrm>
              <a:off x="12835928" y="3158065"/>
              <a:ext cx="216203" cy="418765"/>
            </a:xfrm>
            <a:prstGeom prst="parallelogram">
              <a:avLst>
                <a:gd name="adj" fmla="val 55341"/>
              </a:avLst>
            </a:prstGeom>
            <a:solidFill>
              <a:srgbClr val="B309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67121"/>
              <a:endParaRPr lang="en-GB" sz="1451">
                <a:solidFill>
                  <a:srgbClr val="C00000"/>
                </a:solidFill>
                <a:latin typeface="Univers 45 Light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24BA4E6-FC22-413E-AF25-5878A0481174}"/>
              </a:ext>
            </a:extLst>
          </p:cNvPr>
          <p:cNvGrpSpPr/>
          <p:nvPr/>
        </p:nvGrpSpPr>
        <p:grpSpPr>
          <a:xfrm>
            <a:off x="7419985" y="4178398"/>
            <a:ext cx="4420745" cy="379817"/>
            <a:chOff x="8178055" y="3158065"/>
            <a:chExt cx="4874076" cy="418765"/>
          </a:xfrm>
        </p:grpSpPr>
        <p:sp>
          <p:nvSpPr>
            <p:cNvPr id="72" name="Title 1">
              <a:hlinkClick r:id="" action="ppaction://noaction"/>
              <a:extLst>
                <a:ext uri="{FF2B5EF4-FFF2-40B4-BE49-F238E27FC236}">
                  <a16:creationId xmlns:a16="http://schemas.microsoft.com/office/drawing/2014/main" id="{E7BEBDF5-46E8-43AD-AEEB-C9C0F0257AF6}"/>
                </a:ext>
              </a:extLst>
            </p:cNvPr>
            <p:cNvSpPr txBox="1">
              <a:spLocks/>
            </p:cNvSpPr>
            <p:nvPr/>
          </p:nvSpPr>
          <p:spPr>
            <a:xfrm>
              <a:off x="8178055" y="3257366"/>
              <a:ext cx="4730226" cy="220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0" tIns="46891" rIns="93783" bIns="46891" rtlCol="0" anchor="ctr">
              <a:noAutofit/>
            </a:bodyPr>
            <a:lstStyle/>
            <a:p>
              <a:pPr defTabSz="468904">
                <a:defRPr/>
              </a:pPr>
              <a:r>
                <a:rPr lang="en-US" sz="1814">
                  <a:solidFill>
                    <a:srgbClr val="C00000"/>
                  </a:solidFill>
                  <a:latin typeface="Univers CondensedBold"/>
                  <a:cs typeface="Univers CondensedBold"/>
                </a:rPr>
                <a:t>Key Takeaways</a:t>
              </a:r>
              <a:endParaRPr lang="en-US" sz="1088">
                <a:solidFill>
                  <a:srgbClr val="C00000"/>
                </a:solidFill>
                <a:latin typeface="Univers CondensedLight"/>
                <a:cs typeface="Univers CondensedLight"/>
              </a:endParaRPr>
            </a:p>
          </p:txBody>
        </p:sp>
        <p:sp>
          <p:nvSpPr>
            <p:cNvPr id="73" name="Parallelogram 72">
              <a:hlinkClick r:id="rId6" action="ppaction://hlinksldjump"/>
              <a:extLst>
                <a:ext uri="{FF2B5EF4-FFF2-40B4-BE49-F238E27FC236}">
                  <a16:creationId xmlns:a16="http://schemas.microsoft.com/office/drawing/2014/main" id="{11BFBF3A-7A47-4CF8-A7E4-11A32DB3B645}"/>
                </a:ext>
              </a:extLst>
            </p:cNvPr>
            <p:cNvSpPr/>
            <p:nvPr/>
          </p:nvSpPr>
          <p:spPr>
            <a:xfrm>
              <a:off x="12835928" y="3158065"/>
              <a:ext cx="216203" cy="418765"/>
            </a:xfrm>
            <a:prstGeom prst="parallelogram">
              <a:avLst>
                <a:gd name="adj" fmla="val 55341"/>
              </a:avLst>
            </a:prstGeom>
            <a:solidFill>
              <a:srgbClr val="B309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67121"/>
              <a:endParaRPr lang="en-GB" sz="1451">
                <a:solidFill>
                  <a:srgbClr val="C00000"/>
                </a:solidFill>
                <a:latin typeface="Univers 45 Light"/>
              </a:endParaRPr>
            </a:p>
          </p:txBody>
        </p:sp>
      </p:grpSp>
      <p:sp>
        <p:nvSpPr>
          <p:cNvPr id="27" name="Title 1">
            <a:hlinkClick r:id="rId6" action="ppaction://hlinksldjump"/>
            <a:extLst>
              <a:ext uri="{FF2B5EF4-FFF2-40B4-BE49-F238E27FC236}">
                <a16:creationId xmlns:a16="http://schemas.microsoft.com/office/drawing/2014/main" id="{5B254DC4-4336-2E4E-85F5-C040B9D65B12}"/>
              </a:ext>
            </a:extLst>
          </p:cNvPr>
          <p:cNvSpPr txBox="1">
            <a:spLocks/>
          </p:cNvSpPr>
          <p:nvPr/>
        </p:nvSpPr>
        <p:spPr>
          <a:xfrm>
            <a:off x="11245603" y="3211868"/>
            <a:ext cx="184725" cy="199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defRPr/>
            </a:pPr>
            <a:r>
              <a:rPr lang="en-US" sz="1814">
                <a:solidFill>
                  <a:srgbClr val="C00000"/>
                </a:solidFill>
                <a:latin typeface="Univers CondensedBold"/>
                <a:cs typeface="Univers CondensedBold"/>
              </a:rPr>
              <a:t>3</a:t>
            </a:r>
            <a:endParaRPr lang="en-US" sz="1088">
              <a:solidFill>
                <a:srgbClr val="C00000"/>
              </a:solidFill>
              <a:latin typeface="Univers CondensedLight"/>
              <a:cs typeface="Univers CondensedLight"/>
            </a:endParaRPr>
          </a:p>
        </p:txBody>
      </p:sp>
      <p:sp>
        <p:nvSpPr>
          <p:cNvPr id="29" name="Title 1">
            <a:hlinkClick r:id="rId6" action="ppaction://hlinksldjump"/>
            <a:extLst>
              <a:ext uri="{FF2B5EF4-FFF2-40B4-BE49-F238E27FC236}">
                <a16:creationId xmlns:a16="http://schemas.microsoft.com/office/drawing/2014/main" id="{A3534BB2-3FBA-6F47-8C0E-9772E4F7E35E}"/>
              </a:ext>
            </a:extLst>
          </p:cNvPr>
          <p:cNvSpPr txBox="1">
            <a:spLocks/>
          </p:cNvSpPr>
          <p:nvPr/>
        </p:nvSpPr>
        <p:spPr>
          <a:xfrm>
            <a:off x="11242552" y="3750007"/>
            <a:ext cx="184725" cy="199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defRPr/>
            </a:pPr>
            <a:r>
              <a:rPr lang="en-US" sz="1814">
                <a:solidFill>
                  <a:srgbClr val="C00000"/>
                </a:solidFill>
                <a:latin typeface="Univers CondensedBold"/>
                <a:cs typeface="Univers CondensedLight"/>
              </a:rPr>
              <a:t>5</a:t>
            </a:r>
            <a:endParaRPr lang="en-US" sz="1088">
              <a:solidFill>
                <a:srgbClr val="C00000"/>
              </a:solidFill>
              <a:latin typeface="Univers CondensedLight"/>
              <a:cs typeface="Univers CondensedLight"/>
            </a:endParaRPr>
          </a:p>
        </p:txBody>
      </p:sp>
      <p:sp>
        <p:nvSpPr>
          <p:cNvPr id="33" name="Title 1">
            <a:hlinkClick r:id="rId6" action="ppaction://hlinksldjump"/>
            <a:extLst>
              <a:ext uri="{FF2B5EF4-FFF2-40B4-BE49-F238E27FC236}">
                <a16:creationId xmlns:a16="http://schemas.microsoft.com/office/drawing/2014/main" id="{5175196B-0DBF-3744-8FB4-C0FDD6A4AE1C}"/>
              </a:ext>
            </a:extLst>
          </p:cNvPr>
          <p:cNvSpPr txBox="1">
            <a:spLocks/>
          </p:cNvSpPr>
          <p:nvPr/>
        </p:nvSpPr>
        <p:spPr>
          <a:xfrm>
            <a:off x="11144903" y="4267014"/>
            <a:ext cx="395976" cy="199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defRPr/>
            </a:pPr>
            <a:r>
              <a:rPr lang="en-US">
                <a:solidFill>
                  <a:srgbClr val="C00000"/>
                </a:solidFill>
                <a:latin typeface="Univers CondensedBold"/>
                <a:cs typeface="Univers CondensedLight"/>
              </a:rPr>
              <a:t>10</a:t>
            </a:r>
            <a:endParaRPr lang="en-US" sz="1088">
              <a:solidFill>
                <a:srgbClr val="C00000"/>
              </a:solidFill>
              <a:latin typeface="Univers CondensedLight"/>
              <a:cs typeface="Univers CondensedLight"/>
            </a:endParaRPr>
          </a:p>
        </p:txBody>
      </p:sp>
    </p:spTree>
    <p:extLst>
      <p:ext uri="{BB962C8B-B14F-4D97-AF65-F5344CB8AC3E}">
        <p14:creationId xmlns:p14="http://schemas.microsoft.com/office/powerpoint/2010/main" val="22032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>
            <a:off x="194659" y="698019"/>
            <a:ext cx="2196" cy="2834949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spcBef>
                <a:spcPct val="0"/>
              </a:spcBef>
              <a:defRPr/>
            </a:pPr>
            <a:r>
              <a:rPr lang="en-US">
                <a:solidFill>
                  <a:srgbClr val="C00000"/>
                </a:solidFill>
                <a:latin typeface="Univers CondensedBold"/>
                <a:cs typeface="Univers CondensedBold"/>
              </a:rPr>
              <a:t>Executive Summary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&gt; Introduction</a:t>
            </a:r>
            <a:endParaRPr lang="en-US">
              <a:solidFill>
                <a:srgbClr val="C00000"/>
              </a:solidFill>
              <a:latin typeface="Univers CondensedBold"/>
              <a:cs typeface="Univers CondensedBold"/>
            </a:endParaRPr>
          </a:p>
        </p:txBody>
      </p:sp>
      <p:sp>
        <p:nvSpPr>
          <p:cNvPr id="45" name="TextBox 44">
            <a:hlinkClick r:id="rId3" action="ppaction://hlinksldjump"/>
            <a:extLst>
              <a:ext uri="{FF2B5EF4-FFF2-40B4-BE49-F238E27FC236}">
                <a16:creationId xmlns:a16="http://schemas.microsoft.com/office/drawing/2014/main" id="{EABC88FD-5059-4E37-A61D-AC010F35A8A5}"/>
              </a:ext>
            </a:extLst>
          </p:cNvPr>
          <p:cNvSpPr txBox="1"/>
          <p:nvPr/>
        </p:nvSpPr>
        <p:spPr>
          <a:xfrm>
            <a:off x="348484" y="1030852"/>
            <a:ext cx="143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rgbClr val="C00000"/>
                </a:solidFill>
                <a:latin typeface="Univers CondensedLight"/>
                <a:cs typeface="Univers CondensedLight"/>
              </a:rPr>
              <a:t>Executive Summary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ECAEBC-70E9-42BB-8DAE-60DCCD25DD4B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>
            <a:hlinkClick r:id="" action="ppaction://noaction"/>
            <a:extLst>
              <a:ext uri="{FF2B5EF4-FFF2-40B4-BE49-F238E27FC236}">
                <a16:creationId xmlns:a16="http://schemas.microsoft.com/office/drawing/2014/main" id="{1E9B708B-F59F-4167-86E0-B4B1FE3EC8D5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4A01101-8A67-4B3C-9CED-8AE4955DA2D1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TextBox 68">
            <a:hlinkClick r:id="" action="ppaction://noaction"/>
            <a:extLst>
              <a:ext uri="{FF2B5EF4-FFF2-40B4-BE49-F238E27FC236}">
                <a16:creationId xmlns:a16="http://schemas.microsoft.com/office/drawing/2014/main" id="{58B293E3-37FF-40E0-BE20-9E01CD577B5D}"/>
              </a:ext>
            </a:extLst>
          </p:cNvPr>
          <p:cNvSpPr txBox="1"/>
          <p:nvPr/>
        </p:nvSpPr>
        <p:spPr>
          <a:xfrm>
            <a:off x="348484" y="1952534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Key Takeaways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9FA06B8-40C1-4534-B2AD-AD7D693CC052}"/>
              </a:ext>
            </a:extLst>
          </p:cNvPr>
          <p:cNvSpPr/>
          <p:nvPr/>
        </p:nvSpPr>
        <p:spPr>
          <a:xfrm>
            <a:off x="109830" y="1986343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240B1-F548-43A9-89C5-CF6DCCCC61D4}"/>
              </a:ext>
            </a:extLst>
          </p:cNvPr>
          <p:cNvSpPr/>
          <p:nvPr/>
        </p:nvSpPr>
        <p:spPr>
          <a:xfrm>
            <a:off x="2811972" y="1073782"/>
            <a:ext cx="8562580" cy="93254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35502" rIns="71003" bIns="35502" numCol="1" spcCol="279540" rtlCol="0" anchor="t"/>
          <a:lstStyle/>
          <a:p>
            <a:pPr>
              <a:spcBef>
                <a:spcPts val="600"/>
              </a:spcBef>
            </a:pPr>
            <a:r>
              <a:rPr lang="en-US" sz="1600">
                <a:solidFill>
                  <a:srgbClr val="B30906"/>
                </a:solidFill>
                <a:latin typeface="Univers CondensedBold" pitchFamily="2" charset="0"/>
              </a:rPr>
              <a:t>Our team consisted of interesting individuals with diverse cultures, across different continents, and different time zones …</a:t>
            </a:r>
          </a:p>
        </p:txBody>
      </p:sp>
      <p:sp>
        <p:nvSpPr>
          <p:cNvPr id="199" name="TextBox 198">
            <a:hlinkClick r:id="" action="ppaction://noaction"/>
            <a:extLst>
              <a:ext uri="{FF2B5EF4-FFF2-40B4-BE49-F238E27FC236}">
                <a16:creationId xmlns:a16="http://schemas.microsoft.com/office/drawing/2014/main" id="{9D7C0889-7F0C-6049-ACE0-EA255D15C494}"/>
              </a:ext>
            </a:extLst>
          </p:cNvPr>
          <p:cNvSpPr txBox="1"/>
          <p:nvPr/>
        </p:nvSpPr>
        <p:spPr>
          <a:xfrm>
            <a:off x="348483" y="2373144"/>
            <a:ext cx="8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Questions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41ED2C1-93B0-034B-9420-D8CEC951097F}"/>
              </a:ext>
            </a:extLst>
          </p:cNvPr>
          <p:cNvSpPr/>
          <p:nvPr/>
        </p:nvSpPr>
        <p:spPr>
          <a:xfrm>
            <a:off x="109829" y="2406953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Slide Number Placeholder 4">
            <a:extLst>
              <a:ext uri="{FF2B5EF4-FFF2-40B4-BE49-F238E27FC236}">
                <a16:creationId xmlns:a16="http://schemas.microsoft.com/office/drawing/2014/main" id="{BD2791F3-D9A1-3F43-864A-0F7A460C8F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74415" y="6315802"/>
            <a:ext cx="347133" cy="153888"/>
          </a:xfrm>
          <a:prstGeom prst="rect">
            <a:avLst/>
          </a:prstGeom>
        </p:spPr>
        <p:txBody>
          <a:bodyPr/>
          <a:lstStyle/>
          <a:p>
            <a:pPr marL="95212">
              <a:spcBef>
                <a:spcPts val="5"/>
              </a:spcBef>
            </a:pPr>
            <a:fld id="{81D60167-4931-47E6-BA6A-407CBD079E47}" type="slidenum">
              <a:rPr lang="en-US" smtClean="0">
                <a:solidFill>
                  <a:srgbClr val="00338D"/>
                </a:solidFill>
              </a:rPr>
              <a:pPr marL="95212">
                <a:spcBef>
                  <a:spcPts val="5"/>
                </a:spcBef>
              </a:pPr>
              <a:t>3</a:t>
            </a:fld>
            <a:endParaRPr lang="en-US">
              <a:solidFill>
                <a:srgbClr val="00338D"/>
              </a:solidFill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0B1727BE-F839-7744-BB50-DAE1BB08E2B1}"/>
              </a:ext>
            </a:extLst>
          </p:cNvPr>
          <p:cNvSpPr txBox="1"/>
          <p:nvPr/>
        </p:nvSpPr>
        <p:spPr>
          <a:xfrm>
            <a:off x="11081534" y="5167166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9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91" name="Google Shape;488;gb0755e36db_0_0">
            <a:extLst>
              <a:ext uri="{FF2B5EF4-FFF2-40B4-BE49-F238E27FC236}">
                <a16:creationId xmlns:a16="http://schemas.microsoft.com/office/drawing/2014/main" id="{0E410C3E-D47F-A14F-BB70-9836EF0417F0}"/>
              </a:ext>
            </a:extLst>
          </p:cNvPr>
          <p:cNvGrpSpPr/>
          <p:nvPr/>
        </p:nvGrpSpPr>
        <p:grpSpPr>
          <a:xfrm>
            <a:off x="3119525" y="1828871"/>
            <a:ext cx="7303940" cy="3613198"/>
            <a:chOff x="4723927" y="4558266"/>
            <a:chExt cx="15037966" cy="7439155"/>
          </a:xfrm>
        </p:grpSpPr>
        <p:sp>
          <p:nvSpPr>
            <p:cNvPr id="492" name="Google Shape;489;gb0755e36db_0_0">
              <a:extLst>
                <a:ext uri="{FF2B5EF4-FFF2-40B4-BE49-F238E27FC236}">
                  <a16:creationId xmlns:a16="http://schemas.microsoft.com/office/drawing/2014/main" id="{DD53763D-6007-3143-A63E-80419D9C9DA5}"/>
                </a:ext>
              </a:extLst>
            </p:cNvPr>
            <p:cNvSpPr/>
            <p:nvPr/>
          </p:nvSpPr>
          <p:spPr>
            <a:xfrm>
              <a:off x="10114946" y="4592760"/>
              <a:ext cx="777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333" y="90000"/>
                  </a:moveTo>
                  <a:cubicBezTo>
                    <a:pt x="53333" y="90000"/>
                    <a:pt x="13333" y="60000"/>
                    <a:pt x="13333" y="60000"/>
                  </a:cubicBezTo>
                  <a:cubicBezTo>
                    <a:pt x="13333" y="60000"/>
                    <a:pt x="53333" y="60000"/>
                    <a:pt x="66666" y="60000"/>
                  </a:cubicBezTo>
                  <a:cubicBezTo>
                    <a:pt x="40000" y="30000"/>
                    <a:pt x="13333" y="60000"/>
                    <a:pt x="0" y="0"/>
                  </a:cubicBezTo>
                  <a:cubicBezTo>
                    <a:pt x="13333" y="30000"/>
                    <a:pt x="106666" y="0"/>
                    <a:pt x="120000" y="60000"/>
                  </a:cubicBezTo>
                  <a:cubicBezTo>
                    <a:pt x="120000" y="60000"/>
                    <a:pt x="80000" y="60000"/>
                    <a:pt x="66666" y="60000"/>
                  </a:cubicBezTo>
                  <a:cubicBezTo>
                    <a:pt x="66666" y="60000"/>
                    <a:pt x="93333" y="120000"/>
                    <a:pt x="53333" y="90000"/>
                  </a:cubicBezTo>
                  <a:cubicBezTo>
                    <a:pt x="40000" y="90000"/>
                    <a:pt x="80000" y="120000"/>
                    <a:pt x="53333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3" name="Google Shape;490;gb0755e36db_0_0">
              <a:extLst>
                <a:ext uri="{FF2B5EF4-FFF2-40B4-BE49-F238E27FC236}">
                  <a16:creationId xmlns:a16="http://schemas.microsoft.com/office/drawing/2014/main" id="{C2242754-1998-6B4F-B388-DC76CF55437A}"/>
                </a:ext>
              </a:extLst>
            </p:cNvPr>
            <p:cNvSpPr/>
            <p:nvPr/>
          </p:nvSpPr>
          <p:spPr>
            <a:xfrm>
              <a:off x="16468645" y="9827088"/>
              <a:ext cx="1718400" cy="128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411" y="3157"/>
                  </a:moveTo>
                  <a:cubicBezTo>
                    <a:pt x="58235" y="3157"/>
                    <a:pt x="57647" y="1578"/>
                    <a:pt x="56470" y="1578"/>
                  </a:cubicBezTo>
                  <a:cubicBezTo>
                    <a:pt x="55882" y="789"/>
                    <a:pt x="55882" y="1578"/>
                    <a:pt x="56470" y="2368"/>
                  </a:cubicBezTo>
                  <a:cubicBezTo>
                    <a:pt x="56470" y="3157"/>
                    <a:pt x="57647" y="2368"/>
                    <a:pt x="57647" y="2368"/>
                  </a:cubicBezTo>
                  <a:cubicBezTo>
                    <a:pt x="58235" y="3157"/>
                    <a:pt x="57647" y="4736"/>
                    <a:pt x="58235" y="4736"/>
                  </a:cubicBezTo>
                  <a:cubicBezTo>
                    <a:pt x="58235" y="5526"/>
                    <a:pt x="57647" y="5526"/>
                    <a:pt x="57058" y="5526"/>
                  </a:cubicBezTo>
                  <a:cubicBezTo>
                    <a:pt x="56470" y="6315"/>
                    <a:pt x="55882" y="6315"/>
                    <a:pt x="55294" y="6315"/>
                  </a:cubicBezTo>
                  <a:cubicBezTo>
                    <a:pt x="54117" y="5526"/>
                    <a:pt x="54117" y="6315"/>
                    <a:pt x="52941" y="6315"/>
                  </a:cubicBezTo>
                  <a:cubicBezTo>
                    <a:pt x="51176" y="7105"/>
                    <a:pt x="51764" y="9473"/>
                    <a:pt x="50588" y="10263"/>
                  </a:cubicBezTo>
                  <a:cubicBezTo>
                    <a:pt x="49411" y="11842"/>
                    <a:pt x="48823" y="14210"/>
                    <a:pt x="49411" y="15789"/>
                  </a:cubicBezTo>
                  <a:cubicBezTo>
                    <a:pt x="50588" y="18157"/>
                    <a:pt x="47647" y="16578"/>
                    <a:pt x="47058" y="16578"/>
                  </a:cubicBezTo>
                  <a:cubicBezTo>
                    <a:pt x="46470" y="16578"/>
                    <a:pt x="44705" y="18947"/>
                    <a:pt x="44705" y="18947"/>
                  </a:cubicBezTo>
                  <a:cubicBezTo>
                    <a:pt x="44705" y="18947"/>
                    <a:pt x="44117" y="15000"/>
                    <a:pt x="43529" y="14210"/>
                  </a:cubicBezTo>
                  <a:cubicBezTo>
                    <a:pt x="43529" y="13421"/>
                    <a:pt x="42941" y="13421"/>
                    <a:pt x="42352" y="13421"/>
                  </a:cubicBezTo>
                  <a:cubicBezTo>
                    <a:pt x="41764" y="12631"/>
                    <a:pt x="41764" y="12631"/>
                    <a:pt x="41764" y="11842"/>
                  </a:cubicBezTo>
                  <a:cubicBezTo>
                    <a:pt x="41176" y="11052"/>
                    <a:pt x="41176" y="12631"/>
                    <a:pt x="41176" y="13421"/>
                  </a:cubicBezTo>
                  <a:cubicBezTo>
                    <a:pt x="40588" y="13421"/>
                    <a:pt x="40000" y="13421"/>
                    <a:pt x="40000" y="12631"/>
                  </a:cubicBezTo>
                  <a:cubicBezTo>
                    <a:pt x="38823" y="12631"/>
                    <a:pt x="39411" y="15789"/>
                    <a:pt x="38235" y="15000"/>
                  </a:cubicBezTo>
                  <a:cubicBezTo>
                    <a:pt x="38235" y="15000"/>
                    <a:pt x="37647" y="14210"/>
                    <a:pt x="37647" y="14210"/>
                  </a:cubicBezTo>
                  <a:cubicBezTo>
                    <a:pt x="37058" y="15000"/>
                    <a:pt x="37058" y="15000"/>
                    <a:pt x="37058" y="15000"/>
                  </a:cubicBezTo>
                  <a:cubicBezTo>
                    <a:pt x="35294" y="14210"/>
                    <a:pt x="36470" y="17368"/>
                    <a:pt x="36470" y="17368"/>
                  </a:cubicBezTo>
                  <a:cubicBezTo>
                    <a:pt x="36470" y="17368"/>
                    <a:pt x="35294" y="17368"/>
                    <a:pt x="35294" y="17368"/>
                  </a:cubicBezTo>
                  <a:cubicBezTo>
                    <a:pt x="35294" y="18157"/>
                    <a:pt x="35882" y="18157"/>
                    <a:pt x="35882" y="18157"/>
                  </a:cubicBezTo>
                  <a:cubicBezTo>
                    <a:pt x="35294" y="19736"/>
                    <a:pt x="34705" y="18157"/>
                    <a:pt x="34705" y="20526"/>
                  </a:cubicBezTo>
                  <a:cubicBezTo>
                    <a:pt x="34705" y="21315"/>
                    <a:pt x="35294" y="21315"/>
                    <a:pt x="35294" y="22105"/>
                  </a:cubicBezTo>
                  <a:cubicBezTo>
                    <a:pt x="35294" y="23684"/>
                    <a:pt x="31176" y="20526"/>
                    <a:pt x="31176" y="22894"/>
                  </a:cubicBezTo>
                  <a:cubicBezTo>
                    <a:pt x="31176" y="23684"/>
                    <a:pt x="33529" y="25263"/>
                    <a:pt x="32352" y="26052"/>
                  </a:cubicBezTo>
                  <a:cubicBezTo>
                    <a:pt x="31764" y="26052"/>
                    <a:pt x="31764" y="25263"/>
                    <a:pt x="31764" y="26052"/>
                  </a:cubicBezTo>
                  <a:cubicBezTo>
                    <a:pt x="31176" y="26842"/>
                    <a:pt x="31176" y="26842"/>
                    <a:pt x="30588" y="26052"/>
                  </a:cubicBezTo>
                  <a:cubicBezTo>
                    <a:pt x="30000" y="26052"/>
                    <a:pt x="30588" y="24473"/>
                    <a:pt x="30000" y="23684"/>
                  </a:cubicBezTo>
                  <a:cubicBezTo>
                    <a:pt x="29411" y="22105"/>
                    <a:pt x="28235" y="25263"/>
                    <a:pt x="27647" y="26052"/>
                  </a:cubicBezTo>
                  <a:cubicBezTo>
                    <a:pt x="27647" y="26842"/>
                    <a:pt x="27058" y="27631"/>
                    <a:pt x="27058" y="28421"/>
                  </a:cubicBezTo>
                  <a:cubicBezTo>
                    <a:pt x="27058" y="28421"/>
                    <a:pt x="27647" y="29210"/>
                    <a:pt x="27647" y="30000"/>
                  </a:cubicBezTo>
                  <a:cubicBezTo>
                    <a:pt x="27647" y="30000"/>
                    <a:pt x="26470" y="31578"/>
                    <a:pt x="25882" y="32368"/>
                  </a:cubicBezTo>
                  <a:cubicBezTo>
                    <a:pt x="24117" y="34736"/>
                    <a:pt x="22352" y="36315"/>
                    <a:pt x="20000" y="37105"/>
                  </a:cubicBezTo>
                  <a:cubicBezTo>
                    <a:pt x="18235" y="37105"/>
                    <a:pt x="16470" y="38684"/>
                    <a:pt x="14117" y="39473"/>
                  </a:cubicBezTo>
                  <a:cubicBezTo>
                    <a:pt x="12352" y="40263"/>
                    <a:pt x="10588" y="40263"/>
                    <a:pt x="8823" y="41842"/>
                  </a:cubicBezTo>
                  <a:cubicBezTo>
                    <a:pt x="7647" y="43421"/>
                    <a:pt x="7058" y="43421"/>
                    <a:pt x="5882" y="44210"/>
                  </a:cubicBezTo>
                  <a:cubicBezTo>
                    <a:pt x="5294" y="45000"/>
                    <a:pt x="4117" y="47368"/>
                    <a:pt x="4117" y="47368"/>
                  </a:cubicBezTo>
                  <a:cubicBezTo>
                    <a:pt x="3529" y="47368"/>
                    <a:pt x="4117" y="45000"/>
                    <a:pt x="4117" y="44210"/>
                  </a:cubicBezTo>
                  <a:cubicBezTo>
                    <a:pt x="2941" y="44210"/>
                    <a:pt x="2352" y="48157"/>
                    <a:pt x="2352" y="48157"/>
                  </a:cubicBezTo>
                  <a:cubicBezTo>
                    <a:pt x="2941" y="50526"/>
                    <a:pt x="1764" y="51315"/>
                    <a:pt x="1764" y="53684"/>
                  </a:cubicBezTo>
                  <a:cubicBezTo>
                    <a:pt x="1764" y="54473"/>
                    <a:pt x="4705" y="63157"/>
                    <a:pt x="3529" y="63947"/>
                  </a:cubicBezTo>
                  <a:cubicBezTo>
                    <a:pt x="3529" y="63947"/>
                    <a:pt x="1764" y="60789"/>
                    <a:pt x="1764" y="60789"/>
                  </a:cubicBezTo>
                  <a:cubicBezTo>
                    <a:pt x="1764" y="61578"/>
                    <a:pt x="3529" y="63947"/>
                    <a:pt x="2352" y="64736"/>
                  </a:cubicBezTo>
                  <a:cubicBezTo>
                    <a:pt x="1176" y="64736"/>
                    <a:pt x="1176" y="60789"/>
                    <a:pt x="0" y="60789"/>
                  </a:cubicBezTo>
                  <a:cubicBezTo>
                    <a:pt x="0" y="60789"/>
                    <a:pt x="3529" y="67105"/>
                    <a:pt x="3529" y="67894"/>
                  </a:cubicBezTo>
                  <a:cubicBezTo>
                    <a:pt x="4117" y="68684"/>
                    <a:pt x="3529" y="70263"/>
                    <a:pt x="4117" y="71842"/>
                  </a:cubicBezTo>
                  <a:cubicBezTo>
                    <a:pt x="4705" y="73421"/>
                    <a:pt x="5294" y="74210"/>
                    <a:pt x="5882" y="75789"/>
                  </a:cubicBezTo>
                  <a:cubicBezTo>
                    <a:pt x="6470" y="76578"/>
                    <a:pt x="6470" y="78947"/>
                    <a:pt x="6470" y="79736"/>
                  </a:cubicBezTo>
                  <a:cubicBezTo>
                    <a:pt x="6470" y="81315"/>
                    <a:pt x="7058" y="82894"/>
                    <a:pt x="7647" y="83684"/>
                  </a:cubicBezTo>
                  <a:cubicBezTo>
                    <a:pt x="8235" y="86052"/>
                    <a:pt x="8235" y="86842"/>
                    <a:pt x="8235" y="89210"/>
                  </a:cubicBezTo>
                  <a:cubicBezTo>
                    <a:pt x="8235" y="90000"/>
                    <a:pt x="8235" y="93947"/>
                    <a:pt x="8235" y="93947"/>
                  </a:cubicBezTo>
                  <a:cubicBezTo>
                    <a:pt x="7647" y="94736"/>
                    <a:pt x="7058" y="94736"/>
                    <a:pt x="6470" y="95526"/>
                  </a:cubicBezTo>
                  <a:cubicBezTo>
                    <a:pt x="5882" y="97894"/>
                    <a:pt x="7058" y="97894"/>
                    <a:pt x="7647" y="98684"/>
                  </a:cubicBezTo>
                  <a:cubicBezTo>
                    <a:pt x="10000" y="100263"/>
                    <a:pt x="11764" y="101842"/>
                    <a:pt x="14705" y="101052"/>
                  </a:cubicBezTo>
                  <a:cubicBezTo>
                    <a:pt x="15882" y="100263"/>
                    <a:pt x="17058" y="99473"/>
                    <a:pt x="17647" y="98684"/>
                  </a:cubicBezTo>
                  <a:cubicBezTo>
                    <a:pt x="19411" y="97894"/>
                    <a:pt x="18823" y="98684"/>
                    <a:pt x="19411" y="97105"/>
                  </a:cubicBezTo>
                  <a:cubicBezTo>
                    <a:pt x="20588" y="95526"/>
                    <a:pt x="24705" y="95526"/>
                    <a:pt x="25882" y="96315"/>
                  </a:cubicBezTo>
                  <a:cubicBezTo>
                    <a:pt x="27647" y="96315"/>
                    <a:pt x="30588" y="97894"/>
                    <a:pt x="31764" y="95526"/>
                  </a:cubicBezTo>
                  <a:cubicBezTo>
                    <a:pt x="32352" y="94736"/>
                    <a:pt x="32352" y="93157"/>
                    <a:pt x="33529" y="92368"/>
                  </a:cubicBezTo>
                  <a:cubicBezTo>
                    <a:pt x="34705" y="91578"/>
                    <a:pt x="35882" y="90789"/>
                    <a:pt x="37058" y="90000"/>
                  </a:cubicBezTo>
                  <a:cubicBezTo>
                    <a:pt x="38823" y="88421"/>
                    <a:pt x="41176" y="90000"/>
                    <a:pt x="42941" y="88421"/>
                  </a:cubicBezTo>
                  <a:cubicBezTo>
                    <a:pt x="45882" y="86842"/>
                    <a:pt x="48235" y="86842"/>
                    <a:pt x="51764" y="86052"/>
                  </a:cubicBezTo>
                  <a:cubicBezTo>
                    <a:pt x="52352" y="86052"/>
                    <a:pt x="52941" y="85263"/>
                    <a:pt x="54117" y="85263"/>
                  </a:cubicBezTo>
                  <a:cubicBezTo>
                    <a:pt x="54705" y="86052"/>
                    <a:pt x="55882" y="86842"/>
                    <a:pt x="56470" y="87631"/>
                  </a:cubicBezTo>
                  <a:cubicBezTo>
                    <a:pt x="57058" y="87631"/>
                    <a:pt x="62941" y="89210"/>
                    <a:pt x="62941" y="90000"/>
                  </a:cubicBezTo>
                  <a:cubicBezTo>
                    <a:pt x="62352" y="90789"/>
                    <a:pt x="61764" y="93157"/>
                    <a:pt x="62941" y="92368"/>
                  </a:cubicBezTo>
                  <a:cubicBezTo>
                    <a:pt x="63529" y="92368"/>
                    <a:pt x="64705" y="94736"/>
                    <a:pt x="65294" y="95526"/>
                  </a:cubicBezTo>
                  <a:cubicBezTo>
                    <a:pt x="65882" y="96315"/>
                    <a:pt x="65882" y="97105"/>
                    <a:pt x="65882" y="98684"/>
                  </a:cubicBezTo>
                  <a:cubicBezTo>
                    <a:pt x="66470" y="99473"/>
                    <a:pt x="67647" y="101052"/>
                    <a:pt x="67647" y="101052"/>
                  </a:cubicBezTo>
                  <a:cubicBezTo>
                    <a:pt x="67647" y="100263"/>
                    <a:pt x="67058" y="99473"/>
                    <a:pt x="68235" y="98684"/>
                  </a:cubicBezTo>
                  <a:cubicBezTo>
                    <a:pt x="68823" y="97894"/>
                    <a:pt x="69411" y="97105"/>
                    <a:pt x="70588" y="96315"/>
                  </a:cubicBezTo>
                  <a:cubicBezTo>
                    <a:pt x="71176" y="95526"/>
                    <a:pt x="74117" y="91578"/>
                    <a:pt x="73529" y="90789"/>
                  </a:cubicBezTo>
                  <a:cubicBezTo>
                    <a:pt x="74117" y="92368"/>
                    <a:pt x="73529" y="93157"/>
                    <a:pt x="73529" y="94736"/>
                  </a:cubicBezTo>
                  <a:cubicBezTo>
                    <a:pt x="74117" y="95526"/>
                    <a:pt x="72941" y="96315"/>
                    <a:pt x="72941" y="96315"/>
                  </a:cubicBezTo>
                  <a:cubicBezTo>
                    <a:pt x="72352" y="97894"/>
                    <a:pt x="72352" y="98684"/>
                    <a:pt x="72352" y="99473"/>
                  </a:cubicBezTo>
                  <a:cubicBezTo>
                    <a:pt x="72352" y="101052"/>
                    <a:pt x="70000" y="101842"/>
                    <a:pt x="71764" y="101842"/>
                  </a:cubicBezTo>
                  <a:cubicBezTo>
                    <a:pt x="74117" y="101842"/>
                    <a:pt x="72941" y="98684"/>
                    <a:pt x="73529" y="97105"/>
                  </a:cubicBezTo>
                  <a:cubicBezTo>
                    <a:pt x="73529" y="97105"/>
                    <a:pt x="75882" y="100263"/>
                    <a:pt x="75294" y="101842"/>
                  </a:cubicBezTo>
                  <a:cubicBezTo>
                    <a:pt x="73529" y="105000"/>
                    <a:pt x="75882" y="102631"/>
                    <a:pt x="77058" y="104210"/>
                  </a:cubicBezTo>
                  <a:cubicBezTo>
                    <a:pt x="78823" y="106578"/>
                    <a:pt x="78823" y="107368"/>
                    <a:pt x="78823" y="109736"/>
                  </a:cubicBezTo>
                  <a:cubicBezTo>
                    <a:pt x="78235" y="112105"/>
                    <a:pt x="80588" y="114473"/>
                    <a:pt x="81764" y="114473"/>
                  </a:cubicBezTo>
                  <a:cubicBezTo>
                    <a:pt x="82941" y="115263"/>
                    <a:pt x="84117" y="116052"/>
                    <a:pt x="85294" y="116052"/>
                  </a:cubicBezTo>
                  <a:cubicBezTo>
                    <a:pt x="86470" y="116052"/>
                    <a:pt x="88823" y="120000"/>
                    <a:pt x="90000" y="119210"/>
                  </a:cubicBezTo>
                  <a:cubicBezTo>
                    <a:pt x="91176" y="118421"/>
                    <a:pt x="92352" y="117631"/>
                    <a:pt x="92941" y="116052"/>
                  </a:cubicBezTo>
                  <a:cubicBezTo>
                    <a:pt x="92941" y="116052"/>
                    <a:pt x="94117" y="113684"/>
                    <a:pt x="94705" y="114473"/>
                  </a:cubicBezTo>
                  <a:cubicBezTo>
                    <a:pt x="94705" y="115263"/>
                    <a:pt x="93529" y="116052"/>
                    <a:pt x="94117" y="116842"/>
                  </a:cubicBezTo>
                  <a:cubicBezTo>
                    <a:pt x="94705" y="117631"/>
                    <a:pt x="94705" y="115263"/>
                    <a:pt x="95294" y="115263"/>
                  </a:cubicBezTo>
                  <a:cubicBezTo>
                    <a:pt x="95294" y="115263"/>
                    <a:pt x="96470" y="117631"/>
                    <a:pt x="97058" y="117631"/>
                  </a:cubicBezTo>
                  <a:cubicBezTo>
                    <a:pt x="97058" y="118421"/>
                    <a:pt x="98235" y="120000"/>
                    <a:pt x="98823" y="120000"/>
                  </a:cubicBezTo>
                  <a:cubicBezTo>
                    <a:pt x="98235" y="120000"/>
                    <a:pt x="100000" y="117631"/>
                    <a:pt x="100000" y="117631"/>
                  </a:cubicBezTo>
                  <a:cubicBezTo>
                    <a:pt x="101176" y="116842"/>
                    <a:pt x="101764" y="115263"/>
                    <a:pt x="102352" y="114473"/>
                  </a:cubicBezTo>
                  <a:cubicBezTo>
                    <a:pt x="104117" y="113684"/>
                    <a:pt x="108823" y="115263"/>
                    <a:pt x="108823" y="112105"/>
                  </a:cubicBezTo>
                  <a:cubicBezTo>
                    <a:pt x="109411" y="108157"/>
                    <a:pt x="110000" y="105789"/>
                    <a:pt x="110588" y="102631"/>
                  </a:cubicBezTo>
                  <a:cubicBezTo>
                    <a:pt x="111764" y="99473"/>
                    <a:pt x="112352" y="96315"/>
                    <a:pt x="114117" y="93157"/>
                  </a:cubicBezTo>
                  <a:cubicBezTo>
                    <a:pt x="114705" y="92368"/>
                    <a:pt x="115882" y="91578"/>
                    <a:pt x="116470" y="90000"/>
                  </a:cubicBezTo>
                  <a:cubicBezTo>
                    <a:pt x="116470" y="89210"/>
                    <a:pt x="116470" y="89210"/>
                    <a:pt x="116470" y="88421"/>
                  </a:cubicBezTo>
                  <a:cubicBezTo>
                    <a:pt x="117058" y="87631"/>
                    <a:pt x="117647" y="86842"/>
                    <a:pt x="117647" y="85263"/>
                  </a:cubicBezTo>
                  <a:cubicBezTo>
                    <a:pt x="118235" y="83684"/>
                    <a:pt x="117647" y="82105"/>
                    <a:pt x="118235" y="80526"/>
                  </a:cubicBezTo>
                  <a:cubicBezTo>
                    <a:pt x="118235" y="79736"/>
                    <a:pt x="118823" y="78947"/>
                    <a:pt x="118823" y="78157"/>
                  </a:cubicBezTo>
                  <a:cubicBezTo>
                    <a:pt x="119411" y="77368"/>
                    <a:pt x="118235" y="76578"/>
                    <a:pt x="118823" y="75789"/>
                  </a:cubicBezTo>
                  <a:cubicBezTo>
                    <a:pt x="119411" y="75000"/>
                    <a:pt x="120000" y="72631"/>
                    <a:pt x="119411" y="71842"/>
                  </a:cubicBezTo>
                  <a:cubicBezTo>
                    <a:pt x="119411" y="70263"/>
                    <a:pt x="118823" y="69473"/>
                    <a:pt x="118823" y="68684"/>
                  </a:cubicBezTo>
                  <a:cubicBezTo>
                    <a:pt x="118235" y="67894"/>
                    <a:pt x="118235" y="66315"/>
                    <a:pt x="118235" y="65526"/>
                  </a:cubicBezTo>
                  <a:cubicBezTo>
                    <a:pt x="117647" y="62368"/>
                    <a:pt x="119411" y="60789"/>
                    <a:pt x="118823" y="57631"/>
                  </a:cubicBezTo>
                  <a:cubicBezTo>
                    <a:pt x="118823" y="58421"/>
                    <a:pt x="118235" y="60000"/>
                    <a:pt x="117647" y="60000"/>
                  </a:cubicBezTo>
                  <a:cubicBezTo>
                    <a:pt x="116470" y="60000"/>
                    <a:pt x="115882" y="56842"/>
                    <a:pt x="115294" y="55263"/>
                  </a:cubicBezTo>
                  <a:cubicBezTo>
                    <a:pt x="114117" y="52894"/>
                    <a:pt x="111764" y="52894"/>
                    <a:pt x="111764" y="48947"/>
                  </a:cubicBezTo>
                  <a:cubicBezTo>
                    <a:pt x="111176" y="47368"/>
                    <a:pt x="110588" y="47368"/>
                    <a:pt x="110000" y="46578"/>
                  </a:cubicBezTo>
                  <a:cubicBezTo>
                    <a:pt x="108823" y="45789"/>
                    <a:pt x="108823" y="48157"/>
                    <a:pt x="108235" y="46578"/>
                  </a:cubicBezTo>
                  <a:cubicBezTo>
                    <a:pt x="108235" y="44210"/>
                    <a:pt x="107647" y="43421"/>
                    <a:pt x="106470" y="41842"/>
                  </a:cubicBezTo>
                  <a:cubicBezTo>
                    <a:pt x="106470" y="41842"/>
                    <a:pt x="105882" y="41052"/>
                    <a:pt x="105882" y="40263"/>
                  </a:cubicBezTo>
                  <a:cubicBezTo>
                    <a:pt x="105294" y="40263"/>
                    <a:pt x="105882" y="38684"/>
                    <a:pt x="105882" y="39473"/>
                  </a:cubicBezTo>
                  <a:cubicBezTo>
                    <a:pt x="104705" y="37894"/>
                    <a:pt x="103529" y="37105"/>
                    <a:pt x="102352" y="36315"/>
                  </a:cubicBezTo>
                  <a:cubicBezTo>
                    <a:pt x="101176" y="34736"/>
                    <a:pt x="99411" y="35526"/>
                    <a:pt x="98823" y="33947"/>
                  </a:cubicBezTo>
                  <a:cubicBezTo>
                    <a:pt x="97647" y="32368"/>
                    <a:pt x="98235" y="29210"/>
                    <a:pt x="97647" y="28421"/>
                  </a:cubicBezTo>
                  <a:cubicBezTo>
                    <a:pt x="97647" y="26842"/>
                    <a:pt x="97647" y="25263"/>
                    <a:pt x="97058" y="24473"/>
                  </a:cubicBezTo>
                  <a:cubicBezTo>
                    <a:pt x="96470" y="23684"/>
                    <a:pt x="95882" y="23684"/>
                    <a:pt x="95882" y="22105"/>
                  </a:cubicBezTo>
                  <a:cubicBezTo>
                    <a:pt x="95882" y="20526"/>
                    <a:pt x="95882" y="18157"/>
                    <a:pt x="94705" y="15789"/>
                  </a:cubicBezTo>
                  <a:cubicBezTo>
                    <a:pt x="94117" y="15789"/>
                    <a:pt x="92941" y="13421"/>
                    <a:pt x="92941" y="14210"/>
                  </a:cubicBezTo>
                  <a:cubicBezTo>
                    <a:pt x="91764" y="14210"/>
                    <a:pt x="91764" y="15000"/>
                    <a:pt x="91176" y="13421"/>
                  </a:cubicBezTo>
                  <a:cubicBezTo>
                    <a:pt x="90000" y="11842"/>
                    <a:pt x="90588" y="8684"/>
                    <a:pt x="89411" y="6315"/>
                  </a:cubicBezTo>
                  <a:cubicBezTo>
                    <a:pt x="89411" y="5526"/>
                    <a:pt x="87058" y="0"/>
                    <a:pt x="87058" y="0"/>
                  </a:cubicBezTo>
                  <a:cubicBezTo>
                    <a:pt x="86470" y="0"/>
                    <a:pt x="86470" y="1578"/>
                    <a:pt x="86470" y="2368"/>
                  </a:cubicBezTo>
                  <a:cubicBezTo>
                    <a:pt x="86470" y="3157"/>
                    <a:pt x="85882" y="3947"/>
                    <a:pt x="85294" y="4736"/>
                  </a:cubicBezTo>
                  <a:cubicBezTo>
                    <a:pt x="85294" y="4736"/>
                    <a:pt x="84117" y="6315"/>
                    <a:pt x="84705" y="7105"/>
                  </a:cubicBezTo>
                  <a:cubicBezTo>
                    <a:pt x="84705" y="7105"/>
                    <a:pt x="85882" y="7105"/>
                    <a:pt x="85294" y="7894"/>
                  </a:cubicBezTo>
                  <a:cubicBezTo>
                    <a:pt x="84705" y="7894"/>
                    <a:pt x="84117" y="11842"/>
                    <a:pt x="84117" y="12631"/>
                  </a:cubicBezTo>
                  <a:cubicBezTo>
                    <a:pt x="84705" y="14210"/>
                    <a:pt x="84705" y="15789"/>
                    <a:pt x="84705" y="17368"/>
                  </a:cubicBezTo>
                  <a:cubicBezTo>
                    <a:pt x="84117" y="20526"/>
                    <a:pt x="84117" y="28421"/>
                    <a:pt x="80588" y="28421"/>
                  </a:cubicBezTo>
                  <a:cubicBezTo>
                    <a:pt x="78235" y="28421"/>
                    <a:pt x="78235" y="25263"/>
                    <a:pt x="76470" y="24473"/>
                  </a:cubicBezTo>
                  <a:cubicBezTo>
                    <a:pt x="75294" y="23684"/>
                    <a:pt x="74117" y="23684"/>
                    <a:pt x="72941" y="22105"/>
                  </a:cubicBezTo>
                  <a:cubicBezTo>
                    <a:pt x="72352" y="21315"/>
                    <a:pt x="65882" y="16578"/>
                    <a:pt x="66470" y="15789"/>
                  </a:cubicBezTo>
                  <a:cubicBezTo>
                    <a:pt x="66470" y="15000"/>
                    <a:pt x="67058" y="14210"/>
                    <a:pt x="67647" y="13421"/>
                  </a:cubicBezTo>
                  <a:cubicBezTo>
                    <a:pt x="67647" y="12631"/>
                    <a:pt x="68823" y="12631"/>
                    <a:pt x="68823" y="11842"/>
                  </a:cubicBezTo>
                  <a:cubicBezTo>
                    <a:pt x="68823" y="11842"/>
                    <a:pt x="68235" y="11052"/>
                    <a:pt x="68235" y="10263"/>
                  </a:cubicBezTo>
                  <a:cubicBezTo>
                    <a:pt x="68823" y="9473"/>
                    <a:pt x="68823" y="9473"/>
                    <a:pt x="69411" y="8684"/>
                  </a:cubicBezTo>
                  <a:cubicBezTo>
                    <a:pt x="69411" y="7894"/>
                    <a:pt x="70588" y="7105"/>
                    <a:pt x="71176" y="6315"/>
                  </a:cubicBezTo>
                  <a:cubicBezTo>
                    <a:pt x="71176" y="5526"/>
                    <a:pt x="70000" y="3947"/>
                    <a:pt x="69411" y="4736"/>
                  </a:cubicBezTo>
                  <a:cubicBezTo>
                    <a:pt x="69411" y="4736"/>
                    <a:pt x="68823" y="6315"/>
                    <a:pt x="68823" y="6315"/>
                  </a:cubicBezTo>
                  <a:cubicBezTo>
                    <a:pt x="68235" y="5526"/>
                    <a:pt x="68235" y="5526"/>
                    <a:pt x="67647" y="4736"/>
                  </a:cubicBezTo>
                  <a:cubicBezTo>
                    <a:pt x="67647" y="3947"/>
                    <a:pt x="66470" y="5526"/>
                    <a:pt x="65882" y="5526"/>
                  </a:cubicBezTo>
                  <a:cubicBezTo>
                    <a:pt x="65294" y="6315"/>
                    <a:pt x="64705" y="5526"/>
                    <a:pt x="64117" y="5526"/>
                  </a:cubicBezTo>
                  <a:cubicBezTo>
                    <a:pt x="62941" y="4736"/>
                    <a:pt x="61176" y="3947"/>
                    <a:pt x="59411" y="3157"/>
                  </a:cubicBezTo>
                  <a:cubicBezTo>
                    <a:pt x="58235" y="3157"/>
                    <a:pt x="60588" y="3947"/>
                    <a:pt x="59411" y="31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4" name="Google Shape;491;gb0755e36db_0_0">
              <a:extLst>
                <a:ext uri="{FF2B5EF4-FFF2-40B4-BE49-F238E27FC236}">
                  <a16:creationId xmlns:a16="http://schemas.microsoft.com/office/drawing/2014/main" id="{FD672621-23FB-764F-BD5B-CEC22793CD25}"/>
                </a:ext>
              </a:extLst>
            </p:cNvPr>
            <p:cNvSpPr/>
            <p:nvPr/>
          </p:nvSpPr>
          <p:spPr>
            <a:xfrm>
              <a:off x="11557531" y="6550243"/>
              <a:ext cx="336300" cy="50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000" y="0"/>
                  </a:moveTo>
                  <a:cubicBezTo>
                    <a:pt x="36000" y="0"/>
                    <a:pt x="30000" y="2000"/>
                    <a:pt x="21000" y="0"/>
                  </a:cubicBezTo>
                  <a:cubicBezTo>
                    <a:pt x="18000" y="0"/>
                    <a:pt x="15000" y="0"/>
                    <a:pt x="15000" y="2000"/>
                  </a:cubicBezTo>
                  <a:cubicBezTo>
                    <a:pt x="18000" y="6000"/>
                    <a:pt x="15000" y="4000"/>
                    <a:pt x="12000" y="6000"/>
                  </a:cubicBezTo>
                  <a:cubicBezTo>
                    <a:pt x="15000" y="4000"/>
                    <a:pt x="15000" y="8000"/>
                    <a:pt x="15000" y="8000"/>
                  </a:cubicBezTo>
                  <a:cubicBezTo>
                    <a:pt x="12000" y="12000"/>
                    <a:pt x="3000" y="10000"/>
                    <a:pt x="6000" y="16000"/>
                  </a:cubicBezTo>
                  <a:cubicBezTo>
                    <a:pt x="12000" y="20000"/>
                    <a:pt x="9000" y="22000"/>
                    <a:pt x="6000" y="26000"/>
                  </a:cubicBezTo>
                  <a:cubicBezTo>
                    <a:pt x="6000" y="30000"/>
                    <a:pt x="12000" y="30000"/>
                    <a:pt x="15000" y="28000"/>
                  </a:cubicBezTo>
                  <a:cubicBezTo>
                    <a:pt x="12000" y="30000"/>
                    <a:pt x="15000" y="30000"/>
                    <a:pt x="15000" y="32000"/>
                  </a:cubicBezTo>
                  <a:cubicBezTo>
                    <a:pt x="15000" y="30000"/>
                    <a:pt x="9000" y="36000"/>
                    <a:pt x="9000" y="36000"/>
                  </a:cubicBezTo>
                  <a:cubicBezTo>
                    <a:pt x="6000" y="36000"/>
                    <a:pt x="0" y="36000"/>
                    <a:pt x="0" y="40000"/>
                  </a:cubicBezTo>
                  <a:cubicBezTo>
                    <a:pt x="3000" y="40000"/>
                    <a:pt x="6000" y="36000"/>
                    <a:pt x="9000" y="38000"/>
                  </a:cubicBezTo>
                  <a:cubicBezTo>
                    <a:pt x="9000" y="40000"/>
                    <a:pt x="9000" y="42000"/>
                    <a:pt x="9000" y="42000"/>
                  </a:cubicBezTo>
                  <a:cubicBezTo>
                    <a:pt x="6000" y="44000"/>
                    <a:pt x="6000" y="46000"/>
                    <a:pt x="6000" y="46000"/>
                  </a:cubicBezTo>
                  <a:cubicBezTo>
                    <a:pt x="6000" y="48000"/>
                    <a:pt x="9000" y="44000"/>
                    <a:pt x="12000" y="44000"/>
                  </a:cubicBezTo>
                  <a:cubicBezTo>
                    <a:pt x="12000" y="42000"/>
                    <a:pt x="15000" y="46000"/>
                    <a:pt x="15000" y="46000"/>
                  </a:cubicBezTo>
                  <a:cubicBezTo>
                    <a:pt x="18000" y="46000"/>
                    <a:pt x="15000" y="38000"/>
                    <a:pt x="12000" y="38000"/>
                  </a:cubicBezTo>
                  <a:cubicBezTo>
                    <a:pt x="15000" y="38000"/>
                    <a:pt x="21000" y="40000"/>
                    <a:pt x="21000" y="38000"/>
                  </a:cubicBezTo>
                  <a:cubicBezTo>
                    <a:pt x="21000" y="38000"/>
                    <a:pt x="18000" y="40000"/>
                    <a:pt x="18000" y="40000"/>
                  </a:cubicBezTo>
                  <a:cubicBezTo>
                    <a:pt x="18000" y="42000"/>
                    <a:pt x="21000" y="44000"/>
                    <a:pt x="21000" y="46000"/>
                  </a:cubicBezTo>
                  <a:cubicBezTo>
                    <a:pt x="21000" y="48000"/>
                    <a:pt x="12000" y="54000"/>
                    <a:pt x="21000" y="54000"/>
                  </a:cubicBezTo>
                  <a:cubicBezTo>
                    <a:pt x="21000" y="54000"/>
                    <a:pt x="30000" y="54000"/>
                    <a:pt x="33000" y="54000"/>
                  </a:cubicBezTo>
                  <a:cubicBezTo>
                    <a:pt x="36000" y="52000"/>
                    <a:pt x="45000" y="52000"/>
                    <a:pt x="45000" y="52000"/>
                  </a:cubicBezTo>
                  <a:cubicBezTo>
                    <a:pt x="42000" y="56000"/>
                    <a:pt x="39000" y="56000"/>
                    <a:pt x="42000" y="60000"/>
                  </a:cubicBezTo>
                  <a:cubicBezTo>
                    <a:pt x="45000" y="66000"/>
                    <a:pt x="45000" y="62000"/>
                    <a:pt x="48000" y="64000"/>
                  </a:cubicBezTo>
                  <a:cubicBezTo>
                    <a:pt x="48000" y="66000"/>
                    <a:pt x="45000" y="70000"/>
                    <a:pt x="48000" y="72000"/>
                  </a:cubicBezTo>
                  <a:cubicBezTo>
                    <a:pt x="51000" y="76000"/>
                    <a:pt x="42000" y="76000"/>
                    <a:pt x="39000" y="76000"/>
                  </a:cubicBezTo>
                  <a:cubicBezTo>
                    <a:pt x="33000" y="78000"/>
                    <a:pt x="30000" y="74000"/>
                    <a:pt x="24000" y="78000"/>
                  </a:cubicBezTo>
                  <a:cubicBezTo>
                    <a:pt x="21000" y="82000"/>
                    <a:pt x="36000" y="80000"/>
                    <a:pt x="33000" y="82000"/>
                  </a:cubicBezTo>
                  <a:cubicBezTo>
                    <a:pt x="33000" y="82000"/>
                    <a:pt x="27000" y="84000"/>
                    <a:pt x="27000" y="84000"/>
                  </a:cubicBezTo>
                  <a:cubicBezTo>
                    <a:pt x="27000" y="86000"/>
                    <a:pt x="30000" y="86000"/>
                    <a:pt x="27000" y="88000"/>
                  </a:cubicBezTo>
                  <a:cubicBezTo>
                    <a:pt x="24000" y="90000"/>
                    <a:pt x="21000" y="92000"/>
                    <a:pt x="15000" y="94000"/>
                  </a:cubicBezTo>
                  <a:cubicBezTo>
                    <a:pt x="12000" y="96000"/>
                    <a:pt x="18000" y="98000"/>
                    <a:pt x="18000" y="98000"/>
                  </a:cubicBezTo>
                  <a:cubicBezTo>
                    <a:pt x="21000" y="98000"/>
                    <a:pt x="27000" y="96000"/>
                    <a:pt x="27000" y="96000"/>
                  </a:cubicBezTo>
                  <a:cubicBezTo>
                    <a:pt x="27000" y="98000"/>
                    <a:pt x="36000" y="98000"/>
                    <a:pt x="39000" y="100000"/>
                  </a:cubicBezTo>
                  <a:cubicBezTo>
                    <a:pt x="45000" y="100000"/>
                    <a:pt x="51000" y="96000"/>
                    <a:pt x="54000" y="96000"/>
                  </a:cubicBezTo>
                  <a:cubicBezTo>
                    <a:pt x="54000" y="96000"/>
                    <a:pt x="48000" y="106000"/>
                    <a:pt x="39000" y="104000"/>
                  </a:cubicBezTo>
                  <a:cubicBezTo>
                    <a:pt x="36000" y="102000"/>
                    <a:pt x="33000" y="104000"/>
                    <a:pt x="30000" y="104000"/>
                  </a:cubicBezTo>
                  <a:cubicBezTo>
                    <a:pt x="24000" y="104000"/>
                    <a:pt x="27000" y="102000"/>
                    <a:pt x="24000" y="102000"/>
                  </a:cubicBezTo>
                  <a:cubicBezTo>
                    <a:pt x="24000" y="102000"/>
                    <a:pt x="24000" y="108000"/>
                    <a:pt x="21000" y="110000"/>
                  </a:cubicBezTo>
                  <a:cubicBezTo>
                    <a:pt x="21000" y="110000"/>
                    <a:pt x="18000" y="112000"/>
                    <a:pt x="15000" y="114000"/>
                  </a:cubicBezTo>
                  <a:cubicBezTo>
                    <a:pt x="15000" y="114000"/>
                    <a:pt x="9000" y="116000"/>
                    <a:pt x="9000" y="118000"/>
                  </a:cubicBezTo>
                  <a:cubicBezTo>
                    <a:pt x="9000" y="118000"/>
                    <a:pt x="15000" y="118000"/>
                    <a:pt x="15000" y="118000"/>
                  </a:cubicBezTo>
                  <a:cubicBezTo>
                    <a:pt x="15000" y="118000"/>
                    <a:pt x="12000" y="118000"/>
                    <a:pt x="15000" y="120000"/>
                  </a:cubicBezTo>
                  <a:cubicBezTo>
                    <a:pt x="15000" y="120000"/>
                    <a:pt x="21000" y="114000"/>
                    <a:pt x="24000" y="114000"/>
                  </a:cubicBezTo>
                  <a:cubicBezTo>
                    <a:pt x="27000" y="114000"/>
                    <a:pt x="33000" y="116000"/>
                    <a:pt x="36000" y="114000"/>
                  </a:cubicBezTo>
                  <a:cubicBezTo>
                    <a:pt x="42000" y="114000"/>
                    <a:pt x="39000" y="110000"/>
                    <a:pt x="45000" y="110000"/>
                  </a:cubicBezTo>
                  <a:cubicBezTo>
                    <a:pt x="48000" y="108000"/>
                    <a:pt x="51000" y="110000"/>
                    <a:pt x="57000" y="110000"/>
                  </a:cubicBezTo>
                  <a:cubicBezTo>
                    <a:pt x="60000" y="112000"/>
                    <a:pt x="63000" y="108000"/>
                    <a:pt x="69000" y="110000"/>
                  </a:cubicBezTo>
                  <a:cubicBezTo>
                    <a:pt x="72000" y="112000"/>
                    <a:pt x="78000" y="110000"/>
                    <a:pt x="81000" y="108000"/>
                  </a:cubicBezTo>
                  <a:cubicBezTo>
                    <a:pt x="87000" y="108000"/>
                    <a:pt x="96000" y="108000"/>
                    <a:pt x="102000" y="108000"/>
                  </a:cubicBezTo>
                  <a:cubicBezTo>
                    <a:pt x="102000" y="108000"/>
                    <a:pt x="114000" y="102000"/>
                    <a:pt x="114000" y="102000"/>
                  </a:cubicBezTo>
                  <a:cubicBezTo>
                    <a:pt x="111000" y="100000"/>
                    <a:pt x="99000" y="102000"/>
                    <a:pt x="99000" y="100000"/>
                  </a:cubicBezTo>
                  <a:cubicBezTo>
                    <a:pt x="99000" y="98000"/>
                    <a:pt x="111000" y="92000"/>
                    <a:pt x="114000" y="92000"/>
                  </a:cubicBezTo>
                  <a:cubicBezTo>
                    <a:pt x="117000" y="88000"/>
                    <a:pt x="120000" y="80000"/>
                    <a:pt x="108000" y="80000"/>
                  </a:cubicBezTo>
                  <a:cubicBezTo>
                    <a:pt x="105000" y="80000"/>
                    <a:pt x="99000" y="82000"/>
                    <a:pt x="96000" y="82000"/>
                  </a:cubicBezTo>
                  <a:cubicBezTo>
                    <a:pt x="90000" y="80000"/>
                    <a:pt x="96000" y="80000"/>
                    <a:pt x="96000" y="78000"/>
                  </a:cubicBezTo>
                  <a:cubicBezTo>
                    <a:pt x="96000" y="76000"/>
                    <a:pt x="96000" y="74000"/>
                    <a:pt x="93000" y="72000"/>
                  </a:cubicBezTo>
                  <a:cubicBezTo>
                    <a:pt x="93000" y="72000"/>
                    <a:pt x="81000" y="70000"/>
                    <a:pt x="84000" y="68000"/>
                  </a:cubicBezTo>
                  <a:cubicBezTo>
                    <a:pt x="84000" y="68000"/>
                    <a:pt x="90000" y="70000"/>
                    <a:pt x="90000" y="68000"/>
                  </a:cubicBezTo>
                  <a:cubicBezTo>
                    <a:pt x="93000" y="66000"/>
                    <a:pt x="90000" y="64000"/>
                    <a:pt x="87000" y="62000"/>
                  </a:cubicBezTo>
                  <a:cubicBezTo>
                    <a:pt x="78000" y="58000"/>
                    <a:pt x="75000" y="58000"/>
                    <a:pt x="69000" y="50000"/>
                  </a:cubicBezTo>
                  <a:cubicBezTo>
                    <a:pt x="66000" y="46000"/>
                    <a:pt x="63000" y="42000"/>
                    <a:pt x="54000" y="38000"/>
                  </a:cubicBezTo>
                  <a:cubicBezTo>
                    <a:pt x="51000" y="36000"/>
                    <a:pt x="39000" y="40000"/>
                    <a:pt x="36000" y="36000"/>
                  </a:cubicBezTo>
                  <a:cubicBezTo>
                    <a:pt x="36000" y="36000"/>
                    <a:pt x="54000" y="34000"/>
                    <a:pt x="51000" y="32000"/>
                  </a:cubicBezTo>
                  <a:cubicBezTo>
                    <a:pt x="51000" y="32000"/>
                    <a:pt x="45000" y="34000"/>
                    <a:pt x="42000" y="32000"/>
                  </a:cubicBezTo>
                  <a:cubicBezTo>
                    <a:pt x="42000" y="32000"/>
                    <a:pt x="54000" y="30000"/>
                    <a:pt x="54000" y="30000"/>
                  </a:cubicBezTo>
                  <a:cubicBezTo>
                    <a:pt x="57000" y="28000"/>
                    <a:pt x="66000" y="18000"/>
                    <a:pt x="63000" y="16000"/>
                  </a:cubicBezTo>
                  <a:cubicBezTo>
                    <a:pt x="60000" y="12000"/>
                    <a:pt x="51000" y="12000"/>
                    <a:pt x="45000" y="12000"/>
                  </a:cubicBezTo>
                  <a:cubicBezTo>
                    <a:pt x="42000" y="14000"/>
                    <a:pt x="27000" y="14000"/>
                    <a:pt x="27000" y="14000"/>
                  </a:cubicBezTo>
                  <a:cubicBezTo>
                    <a:pt x="27000" y="14000"/>
                    <a:pt x="33000" y="12000"/>
                    <a:pt x="33000" y="12000"/>
                  </a:cubicBezTo>
                  <a:cubicBezTo>
                    <a:pt x="33000" y="12000"/>
                    <a:pt x="27000" y="10000"/>
                    <a:pt x="27000" y="12000"/>
                  </a:cubicBezTo>
                  <a:cubicBezTo>
                    <a:pt x="27000" y="10000"/>
                    <a:pt x="54000" y="2000"/>
                    <a:pt x="45000" y="0"/>
                  </a:cubicBezTo>
                  <a:cubicBezTo>
                    <a:pt x="42000" y="0"/>
                    <a:pt x="51000" y="2000"/>
                    <a:pt x="45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5" name="Google Shape;492;gb0755e36db_0_0">
              <a:extLst>
                <a:ext uri="{FF2B5EF4-FFF2-40B4-BE49-F238E27FC236}">
                  <a16:creationId xmlns:a16="http://schemas.microsoft.com/office/drawing/2014/main" id="{5D765638-CF0E-0543-B709-B63E1960F8DE}"/>
                </a:ext>
              </a:extLst>
            </p:cNvPr>
            <p:cNvSpPr/>
            <p:nvPr/>
          </p:nvSpPr>
          <p:spPr>
            <a:xfrm>
              <a:off x="10790259" y="6018477"/>
              <a:ext cx="453900" cy="22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46153"/>
                  </a:moveTo>
                  <a:cubicBezTo>
                    <a:pt x="117777" y="46153"/>
                    <a:pt x="108888" y="41538"/>
                    <a:pt x="108888" y="41538"/>
                  </a:cubicBezTo>
                  <a:cubicBezTo>
                    <a:pt x="108888" y="41538"/>
                    <a:pt x="111111" y="36923"/>
                    <a:pt x="111111" y="36923"/>
                  </a:cubicBezTo>
                  <a:cubicBezTo>
                    <a:pt x="108888" y="36923"/>
                    <a:pt x="104444" y="36923"/>
                    <a:pt x="106666" y="32307"/>
                  </a:cubicBezTo>
                  <a:cubicBezTo>
                    <a:pt x="106666" y="32307"/>
                    <a:pt x="108888" y="27692"/>
                    <a:pt x="108888" y="27692"/>
                  </a:cubicBezTo>
                  <a:cubicBezTo>
                    <a:pt x="106666" y="23076"/>
                    <a:pt x="102222" y="23076"/>
                    <a:pt x="102222" y="23076"/>
                  </a:cubicBezTo>
                  <a:cubicBezTo>
                    <a:pt x="102222" y="18461"/>
                    <a:pt x="106666" y="13846"/>
                    <a:pt x="106666" y="13846"/>
                  </a:cubicBezTo>
                  <a:cubicBezTo>
                    <a:pt x="106666" y="13846"/>
                    <a:pt x="97777" y="18461"/>
                    <a:pt x="95555" y="13846"/>
                  </a:cubicBezTo>
                  <a:cubicBezTo>
                    <a:pt x="93333" y="9230"/>
                    <a:pt x="91111" y="4615"/>
                    <a:pt x="86666" y="4615"/>
                  </a:cubicBezTo>
                  <a:cubicBezTo>
                    <a:pt x="84444" y="4615"/>
                    <a:pt x="88888" y="13846"/>
                    <a:pt x="86666" y="18461"/>
                  </a:cubicBezTo>
                  <a:cubicBezTo>
                    <a:pt x="84444" y="23076"/>
                    <a:pt x="82222" y="18461"/>
                    <a:pt x="80000" y="23076"/>
                  </a:cubicBezTo>
                  <a:cubicBezTo>
                    <a:pt x="77777" y="27692"/>
                    <a:pt x="75555" y="23076"/>
                    <a:pt x="71111" y="23076"/>
                  </a:cubicBezTo>
                  <a:cubicBezTo>
                    <a:pt x="66666" y="18461"/>
                    <a:pt x="73333" y="36923"/>
                    <a:pt x="71111" y="41538"/>
                  </a:cubicBezTo>
                  <a:cubicBezTo>
                    <a:pt x="71111" y="41538"/>
                    <a:pt x="62222" y="9230"/>
                    <a:pt x="57777" y="23076"/>
                  </a:cubicBezTo>
                  <a:cubicBezTo>
                    <a:pt x="55555" y="23076"/>
                    <a:pt x="57777" y="32307"/>
                    <a:pt x="55555" y="36923"/>
                  </a:cubicBezTo>
                  <a:cubicBezTo>
                    <a:pt x="55555" y="41538"/>
                    <a:pt x="48888" y="23076"/>
                    <a:pt x="46666" y="23076"/>
                  </a:cubicBezTo>
                  <a:cubicBezTo>
                    <a:pt x="44444" y="23076"/>
                    <a:pt x="51111" y="41538"/>
                    <a:pt x="46666" y="41538"/>
                  </a:cubicBezTo>
                  <a:cubicBezTo>
                    <a:pt x="44444" y="41538"/>
                    <a:pt x="44444" y="41538"/>
                    <a:pt x="42222" y="41538"/>
                  </a:cubicBezTo>
                  <a:cubicBezTo>
                    <a:pt x="40000" y="41538"/>
                    <a:pt x="37777" y="50769"/>
                    <a:pt x="37777" y="55384"/>
                  </a:cubicBezTo>
                  <a:cubicBezTo>
                    <a:pt x="37777" y="50769"/>
                    <a:pt x="31111" y="41538"/>
                    <a:pt x="31111" y="36923"/>
                  </a:cubicBezTo>
                  <a:cubicBezTo>
                    <a:pt x="31111" y="36923"/>
                    <a:pt x="35555" y="36923"/>
                    <a:pt x="35555" y="36923"/>
                  </a:cubicBezTo>
                  <a:cubicBezTo>
                    <a:pt x="35555" y="32307"/>
                    <a:pt x="31111" y="23076"/>
                    <a:pt x="31111" y="23076"/>
                  </a:cubicBezTo>
                  <a:cubicBezTo>
                    <a:pt x="28888" y="23076"/>
                    <a:pt x="17777" y="0"/>
                    <a:pt x="15555" y="9230"/>
                  </a:cubicBezTo>
                  <a:cubicBezTo>
                    <a:pt x="15555" y="13846"/>
                    <a:pt x="22222" y="13846"/>
                    <a:pt x="20000" y="18461"/>
                  </a:cubicBezTo>
                  <a:cubicBezTo>
                    <a:pt x="20000" y="18461"/>
                    <a:pt x="20000" y="18461"/>
                    <a:pt x="17777" y="18461"/>
                  </a:cubicBezTo>
                  <a:cubicBezTo>
                    <a:pt x="22222" y="13846"/>
                    <a:pt x="24444" y="32307"/>
                    <a:pt x="22222" y="36923"/>
                  </a:cubicBezTo>
                  <a:cubicBezTo>
                    <a:pt x="22222" y="36923"/>
                    <a:pt x="4444" y="4615"/>
                    <a:pt x="11111" y="27692"/>
                  </a:cubicBezTo>
                  <a:cubicBezTo>
                    <a:pt x="11111" y="27692"/>
                    <a:pt x="6666" y="27692"/>
                    <a:pt x="6666" y="27692"/>
                  </a:cubicBezTo>
                  <a:cubicBezTo>
                    <a:pt x="6666" y="32307"/>
                    <a:pt x="11111" y="32307"/>
                    <a:pt x="11111" y="32307"/>
                  </a:cubicBezTo>
                  <a:cubicBezTo>
                    <a:pt x="11111" y="27692"/>
                    <a:pt x="11111" y="36923"/>
                    <a:pt x="11111" y="36923"/>
                  </a:cubicBezTo>
                  <a:cubicBezTo>
                    <a:pt x="11111" y="36923"/>
                    <a:pt x="6666" y="32307"/>
                    <a:pt x="4444" y="32307"/>
                  </a:cubicBezTo>
                  <a:cubicBezTo>
                    <a:pt x="6666" y="32307"/>
                    <a:pt x="0" y="46153"/>
                    <a:pt x="2222" y="41538"/>
                  </a:cubicBezTo>
                  <a:cubicBezTo>
                    <a:pt x="0" y="50769"/>
                    <a:pt x="17777" y="46153"/>
                    <a:pt x="17777" y="46153"/>
                  </a:cubicBezTo>
                  <a:cubicBezTo>
                    <a:pt x="20000" y="46153"/>
                    <a:pt x="28888" y="50769"/>
                    <a:pt x="28888" y="50769"/>
                  </a:cubicBezTo>
                  <a:cubicBezTo>
                    <a:pt x="26666" y="50769"/>
                    <a:pt x="24444" y="50769"/>
                    <a:pt x="24444" y="55384"/>
                  </a:cubicBezTo>
                  <a:cubicBezTo>
                    <a:pt x="24444" y="55384"/>
                    <a:pt x="26666" y="60000"/>
                    <a:pt x="26666" y="60000"/>
                  </a:cubicBezTo>
                  <a:cubicBezTo>
                    <a:pt x="24444" y="64615"/>
                    <a:pt x="20000" y="64615"/>
                    <a:pt x="17777" y="64615"/>
                  </a:cubicBezTo>
                  <a:cubicBezTo>
                    <a:pt x="17777" y="64615"/>
                    <a:pt x="4444" y="69230"/>
                    <a:pt x="6666" y="69230"/>
                  </a:cubicBezTo>
                  <a:cubicBezTo>
                    <a:pt x="11111" y="73846"/>
                    <a:pt x="17777" y="69230"/>
                    <a:pt x="22222" y="73846"/>
                  </a:cubicBezTo>
                  <a:cubicBezTo>
                    <a:pt x="24444" y="78461"/>
                    <a:pt x="24444" y="83076"/>
                    <a:pt x="26666" y="83076"/>
                  </a:cubicBezTo>
                  <a:cubicBezTo>
                    <a:pt x="26666" y="83076"/>
                    <a:pt x="31111" y="78461"/>
                    <a:pt x="33333" y="78461"/>
                  </a:cubicBezTo>
                  <a:cubicBezTo>
                    <a:pt x="31111" y="78461"/>
                    <a:pt x="28888" y="83076"/>
                    <a:pt x="28888" y="83076"/>
                  </a:cubicBezTo>
                  <a:cubicBezTo>
                    <a:pt x="28888" y="87692"/>
                    <a:pt x="33333" y="83076"/>
                    <a:pt x="33333" y="83076"/>
                  </a:cubicBezTo>
                  <a:cubicBezTo>
                    <a:pt x="35555" y="87692"/>
                    <a:pt x="17777" y="106153"/>
                    <a:pt x="22222" y="106153"/>
                  </a:cubicBezTo>
                  <a:cubicBezTo>
                    <a:pt x="26666" y="110769"/>
                    <a:pt x="31111" y="106153"/>
                    <a:pt x="33333" y="106153"/>
                  </a:cubicBezTo>
                  <a:cubicBezTo>
                    <a:pt x="37777" y="106153"/>
                    <a:pt x="42222" y="106153"/>
                    <a:pt x="46666" y="110769"/>
                  </a:cubicBezTo>
                  <a:cubicBezTo>
                    <a:pt x="44444" y="106153"/>
                    <a:pt x="44444" y="110769"/>
                    <a:pt x="44444" y="110769"/>
                  </a:cubicBezTo>
                  <a:cubicBezTo>
                    <a:pt x="46666" y="115384"/>
                    <a:pt x="48888" y="115384"/>
                    <a:pt x="48888" y="115384"/>
                  </a:cubicBezTo>
                  <a:cubicBezTo>
                    <a:pt x="53333" y="120000"/>
                    <a:pt x="60000" y="120000"/>
                    <a:pt x="64444" y="120000"/>
                  </a:cubicBezTo>
                  <a:cubicBezTo>
                    <a:pt x="68888" y="120000"/>
                    <a:pt x="68888" y="115384"/>
                    <a:pt x="73333" y="115384"/>
                  </a:cubicBezTo>
                  <a:cubicBezTo>
                    <a:pt x="77777" y="110769"/>
                    <a:pt x="82222" y="110769"/>
                    <a:pt x="86666" y="106153"/>
                  </a:cubicBezTo>
                  <a:cubicBezTo>
                    <a:pt x="93333" y="96923"/>
                    <a:pt x="95555" y="92307"/>
                    <a:pt x="102222" y="87692"/>
                  </a:cubicBezTo>
                  <a:cubicBezTo>
                    <a:pt x="106666" y="87692"/>
                    <a:pt x="108888" y="73846"/>
                    <a:pt x="115555" y="73846"/>
                  </a:cubicBezTo>
                  <a:cubicBezTo>
                    <a:pt x="115555" y="69230"/>
                    <a:pt x="117777" y="69230"/>
                    <a:pt x="115555" y="64615"/>
                  </a:cubicBezTo>
                  <a:cubicBezTo>
                    <a:pt x="113333" y="60000"/>
                    <a:pt x="117777" y="60000"/>
                    <a:pt x="120000" y="60000"/>
                  </a:cubicBezTo>
                  <a:cubicBezTo>
                    <a:pt x="120000" y="60000"/>
                    <a:pt x="115555" y="55384"/>
                    <a:pt x="115555" y="55384"/>
                  </a:cubicBezTo>
                  <a:cubicBezTo>
                    <a:pt x="115555" y="50769"/>
                    <a:pt x="120000" y="46153"/>
                    <a:pt x="117777" y="46153"/>
                  </a:cubicBezTo>
                  <a:cubicBezTo>
                    <a:pt x="113333" y="41538"/>
                    <a:pt x="120000" y="46153"/>
                    <a:pt x="117777" y="4615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6" name="Google Shape;493;gb0755e36db_0_0">
              <a:extLst>
                <a:ext uri="{FF2B5EF4-FFF2-40B4-BE49-F238E27FC236}">
                  <a16:creationId xmlns:a16="http://schemas.microsoft.com/office/drawing/2014/main" id="{7ACCB0D5-1A0E-0E4D-80DE-D2AD35B37657}"/>
                </a:ext>
              </a:extLst>
            </p:cNvPr>
            <p:cNvSpPr/>
            <p:nvPr/>
          </p:nvSpPr>
          <p:spPr>
            <a:xfrm>
              <a:off x="13965672" y="5207888"/>
              <a:ext cx="758700" cy="52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1935"/>
                  </a:moveTo>
                  <a:cubicBezTo>
                    <a:pt x="108000" y="1935"/>
                    <a:pt x="106666" y="0"/>
                    <a:pt x="102666" y="3870"/>
                  </a:cubicBezTo>
                  <a:cubicBezTo>
                    <a:pt x="101333" y="3870"/>
                    <a:pt x="96000" y="5806"/>
                    <a:pt x="97333" y="7741"/>
                  </a:cubicBezTo>
                  <a:cubicBezTo>
                    <a:pt x="96000" y="7741"/>
                    <a:pt x="90666" y="11612"/>
                    <a:pt x="88000" y="11612"/>
                  </a:cubicBezTo>
                  <a:cubicBezTo>
                    <a:pt x="85333" y="11612"/>
                    <a:pt x="81333" y="13548"/>
                    <a:pt x="78666" y="15483"/>
                  </a:cubicBezTo>
                  <a:cubicBezTo>
                    <a:pt x="74666" y="15483"/>
                    <a:pt x="72000" y="15483"/>
                    <a:pt x="68000" y="15483"/>
                  </a:cubicBezTo>
                  <a:cubicBezTo>
                    <a:pt x="68000" y="15483"/>
                    <a:pt x="60000" y="15483"/>
                    <a:pt x="61333" y="17419"/>
                  </a:cubicBezTo>
                  <a:cubicBezTo>
                    <a:pt x="61333" y="17419"/>
                    <a:pt x="64000" y="17419"/>
                    <a:pt x="64000" y="17419"/>
                  </a:cubicBezTo>
                  <a:cubicBezTo>
                    <a:pt x="62666" y="19354"/>
                    <a:pt x="60000" y="19354"/>
                    <a:pt x="58666" y="21290"/>
                  </a:cubicBezTo>
                  <a:cubicBezTo>
                    <a:pt x="57333" y="21290"/>
                    <a:pt x="54666" y="21290"/>
                    <a:pt x="52000" y="21290"/>
                  </a:cubicBezTo>
                  <a:cubicBezTo>
                    <a:pt x="50666" y="21290"/>
                    <a:pt x="50666" y="21290"/>
                    <a:pt x="48000" y="23225"/>
                  </a:cubicBezTo>
                  <a:cubicBezTo>
                    <a:pt x="46666" y="29032"/>
                    <a:pt x="45333" y="27096"/>
                    <a:pt x="42666" y="27096"/>
                  </a:cubicBezTo>
                  <a:cubicBezTo>
                    <a:pt x="40000" y="29032"/>
                    <a:pt x="41333" y="32903"/>
                    <a:pt x="37333" y="32903"/>
                  </a:cubicBezTo>
                  <a:cubicBezTo>
                    <a:pt x="34666" y="32903"/>
                    <a:pt x="36000" y="36774"/>
                    <a:pt x="34666" y="36774"/>
                  </a:cubicBezTo>
                  <a:cubicBezTo>
                    <a:pt x="33333" y="38709"/>
                    <a:pt x="29333" y="34838"/>
                    <a:pt x="30666" y="36774"/>
                  </a:cubicBezTo>
                  <a:cubicBezTo>
                    <a:pt x="30666" y="38709"/>
                    <a:pt x="34666" y="40645"/>
                    <a:pt x="34666" y="40645"/>
                  </a:cubicBezTo>
                  <a:cubicBezTo>
                    <a:pt x="34666" y="40645"/>
                    <a:pt x="29333" y="42580"/>
                    <a:pt x="29333" y="42580"/>
                  </a:cubicBezTo>
                  <a:cubicBezTo>
                    <a:pt x="29333" y="44516"/>
                    <a:pt x="36000" y="44516"/>
                    <a:pt x="36000" y="44516"/>
                  </a:cubicBezTo>
                  <a:cubicBezTo>
                    <a:pt x="36000" y="46451"/>
                    <a:pt x="26666" y="46451"/>
                    <a:pt x="28000" y="48387"/>
                  </a:cubicBezTo>
                  <a:cubicBezTo>
                    <a:pt x="28000" y="46451"/>
                    <a:pt x="30666" y="48387"/>
                    <a:pt x="30666" y="48387"/>
                  </a:cubicBezTo>
                  <a:cubicBezTo>
                    <a:pt x="28000" y="50322"/>
                    <a:pt x="26666" y="48387"/>
                    <a:pt x="26666" y="50322"/>
                  </a:cubicBezTo>
                  <a:cubicBezTo>
                    <a:pt x="25333" y="52258"/>
                    <a:pt x="28000" y="54193"/>
                    <a:pt x="28000" y="54193"/>
                  </a:cubicBezTo>
                  <a:cubicBezTo>
                    <a:pt x="26666" y="54193"/>
                    <a:pt x="25333" y="54193"/>
                    <a:pt x="24000" y="54193"/>
                  </a:cubicBezTo>
                  <a:cubicBezTo>
                    <a:pt x="24000" y="54193"/>
                    <a:pt x="26666" y="56129"/>
                    <a:pt x="28000" y="56129"/>
                  </a:cubicBezTo>
                  <a:cubicBezTo>
                    <a:pt x="25333" y="56129"/>
                    <a:pt x="24000" y="56129"/>
                    <a:pt x="22666" y="58064"/>
                  </a:cubicBezTo>
                  <a:cubicBezTo>
                    <a:pt x="21333" y="60000"/>
                    <a:pt x="20000" y="60000"/>
                    <a:pt x="18666" y="60000"/>
                  </a:cubicBezTo>
                  <a:cubicBezTo>
                    <a:pt x="16000" y="61935"/>
                    <a:pt x="16000" y="63870"/>
                    <a:pt x="18666" y="63870"/>
                  </a:cubicBezTo>
                  <a:cubicBezTo>
                    <a:pt x="20000" y="63870"/>
                    <a:pt x="24000" y="65806"/>
                    <a:pt x="25333" y="65806"/>
                  </a:cubicBezTo>
                  <a:cubicBezTo>
                    <a:pt x="22666" y="67741"/>
                    <a:pt x="20000" y="63870"/>
                    <a:pt x="20000" y="69677"/>
                  </a:cubicBezTo>
                  <a:cubicBezTo>
                    <a:pt x="20000" y="71612"/>
                    <a:pt x="13333" y="71612"/>
                    <a:pt x="12000" y="73548"/>
                  </a:cubicBezTo>
                  <a:cubicBezTo>
                    <a:pt x="10666" y="75483"/>
                    <a:pt x="12000" y="75483"/>
                    <a:pt x="12000" y="77419"/>
                  </a:cubicBezTo>
                  <a:cubicBezTo>
                    <a:pt x="12000" y="77419"/>
                    <a:pt x="8000" y="79354"/>
                    <a:pt x="8000" y="79354"/>
                  </a:cubicBezTo>
                  <a:cubicBezTo>
                    <a:pt x="2666" y="81290"/>
                    <a:pt x="9333" y="81290"/>
                    <a:pt x="9333" y="83225"/>
                  </a:cubicBezTo>
                  <a:cubicBezTo>
                    <a:pt x="10666" y="85161"/>
                    <a:pt x="6666" y="90967"/>
                    <a:pt x="6666" y="90967"/>
                  </a:cubicBezTo>
                  <a:cubicBezTo>
                    <a:pt x="4000" y="94838"/>
                    <a:pt x="0" y="90967"/>
                    <a:pt x="0" y="98709"/>
                  </a:cubicBezTo>
                  <a:cubicBezTo>
                    <a:pt x="0" y="106451"/>
                    <a:pt x="2666" y="102580"/>
                    <a:pt x="5333" y="102580"/>
                  </a:cubicBezTo>
                  <a:cubicBezTo>
                    <a:pt x="8000" y="104516"/>
                    <a:pt x="9333" y="106451"/>
                    <a:pt x="12000" y="104516"/>
                  </a:cubicBezTo>
                  <a:cubicBezTo>
                    <a:pt x="12000" y="104516"/>
                    <a:pt x="14666" y="108387"/>
                    <a:pt x="16000" y="106451"/>
                  </a:cubicBezTo>
                  <a:cubicBezTo>
                    <a:pt x="16000" y="106451"/>
                    <a:pt x="13333" y="106451"/>
                    <a:pt x="13333" y="108387"/>
                  </a:cubicBezTo>
                  <a:cubicBezTo>
                    <a:pt x="14666" y="108387"/>
                    <a:pt x="16000" y="108387"/>
                    <a:pt x="16000" y="108387"/>
                  </a:cubicBezTo>
                  <a:cubicBezTo>
                    <a:pt x="16000" y="108387"/>
                    <a:pt x="13333" y="116129"/>
                    <a:pt x="13333" y="116129"/>
                  </a:cubicBezTo>
                  <a:cubicBezTo>
                    <a:pt x="16000" y="118064"/>
                    <a:pt x="18666" y="118064"/>
                    <a:pt x="21333" y="120000"/>
                  </a:cubicBezTo>
                  <a:cubicBezTo>
                    <a:pt x="25333" y="120000"/>
                    <a:pt x="26666" y="120000"/>
                    <a:pt x="30666" y="120000"/>
                  </a:cubicBezTo>
                  <a:cubicBezTo>
                    <a:pt x="32000" y="118064"/>
                    <a:pt x="33333" y="118064"/>
                    <a:pt x="34666" y="118064"/>
                  </a:cubicBezTo>
                  <a:cubicBezTo>
                    <a:pt x="36000" y="120000"/>
                    <a:pt x="37333" y="120000"/>
                    <a:pt x="40000" y="120000"/>
                  </a:cubicBezTo>
                  <a:cubicBezTo>
                    <a:pt x="41333" y="120000"/>
                    <a:pt x="36000" y="114193"/>
                    <a:pt x="34666" y="114193"/>
                  </a:cubicBezTo>
                  <a:cubicBezTo>
                    <a:pt x="32000" y="110322"/>
                    <a:pt x="30666" y="106451"/>
                    <a:pt x="29333" y="102580"/>
                  </a:cubicBezTo>
                  <a:cubicBezTo>
                    <a:pt x="26666" y="98709"/>
                    <a:pt x="28000" y="96774"/>
                    <a:pt x="26666" y="92903"/>
                  </a:cubicBezTo>
                  <a:cubicBezTo>
                    <a:pt x="25333" y="87096"/>
                    <a:pt x="24000" y="87096"/>
                    <a:pt x="26666" y="83225"/>
                  </a:cubicBezTo>
                  <a:cubicBezTo>
                    <a:pt x="28000" y="83225"/>
                    <a:pt x="26666" y="83225"/>
                    <a:pt x="26666" y="81290"/>
                  </a:cubicBezTo>
                  <a:cubicBezTo>
                    <a:pt x="28000" y="79354"/>
                    <a:pt x="32000" y="81290"/>
                    <a:pt x="32000" y="79354"/>
                  </a:cubicBezTo>
                  <a:cubicBezTo>
                    <a:pt x="32000" y="79354"/>
                    <a:pt x="29333" y="77419"/>
                    <a:pt x="29333" y="77419"/>
                  </a:cubicBezTo>
                  <a:cubicBezTo>
                    <a:pt x="30666" y="75483"/>
                    <a:pt x="34666" y="77419"/>
                    <a:pt x="34666" y="75483"/>
                  </a:cubicBezTo>
                  <a:cubicBezTo>
                    <a:pt x="34666" y="73548"/>
                    <a:pt x="28000" y="71612"/>
                    <a:pt x="28000" y="69677"/>
                  </a:cubicBezTo>
                  <a:cubicBezTo>
                    <a:pt x="28000" y="69677"/>
                    <a:pt x="38666" y="71612"/>
                    <a:pt x="38666" y="71612"/>
                  </a:cubicBezTo>
                  <a:cubicBezTo>
                    <a:pt x="38666" y="69677"/>
                    <a:pt x="36000" y="67741"/>
                    <a:pt x="36000" y="65806"/>
                  </a:cubicBezTo>
                  <a:cubicBezTo>
                    <a:pt x="36000" y="63870"/>
                    <a:pt x="40000" y="67741"/>
                    <a:pt x="41333" y="65806"/>
                  </a:cubicBezTo>
                  <a:cubicBezTo>
                    <a:pt x="41333" y="63870"/>
                    <a:pt x="36000" y="60000"/>
                    <a:pt x="36000" y="61935"/>
                  </a:cubicBezTo>
                  <a:cubicBezTo>
                    <a:pt x="36000" y="60000"/>
                    <a:pt x="41333" y="63870"/>
                    <a:pt x="42666" y="61935"/>
                  </a:cubicBezTo>
                  <a:cubicBezTo>
                    <a:pt x="42666" y="61935"/>
                    <a:pt x="44000" y="60000"/>
                    <a:pt x="42666" y="60000"/>
                  </a:cubicBezTo>
                  <a:cubicBezTo>
                    <a:pt x="42666" y="60000"/>
                    <a:pt x="40000" y="56129"/>
                    <a:pt x="40000" y="56129"/>
                  </a:cubicBezTo>
                  <a:cubicBezTo>
                    <a:pt x="42666" y="56129"/>
                    <a:pt x="44000" y="58064"/>
                    <a:pt x="46666" y="56129"/>
                  </a:cubicBezTo>
                  <a:cubicBezTo>
                    <a:pt x="46666" y="54193"/>
                    <a:pt x="49333" y="52258"/>
                    <a:pt x="49333" y="52258"/>
                  </a:cubicBezTo>
                  <a:cubicBezTo>
                    <a:pt x="49333" y="50322"/>
                    <a:pt x="46666" y="50322"/>
                    <a:pt x="46666" y="50322"/>
                  </a:cubicBezTo>
                  <a:cubicBezTo>
                    <a:pt x="48000" y="50322"/>
                    <a:pt x="52000" y="50322"/>
                    <a:pt x="52000" y="46451"/>
                  </a:cubicBezTo>
                  <a:cubicBezTo>
                    <a:pt x="52000" y="42580"/>
                    <a:pt x="54666" y="48387"/>
                    <a:pt x="56000" y="46451"/>
                  </a:cubicBezTo>
                  <a:cubicBezTo>
                    <a:pt x="56000" y="46451"/>
                    <a:pt x="54666" y="44516"/>
                    <a:pt x="54666" y="44516"/>
                  </a:cubicBezTo>
                  <a:cubicBezTo>
                    <a:pt x="56000" y="42580"/>
                    <a:pt x="60000" y="44516"/>
                    <a:pt x="60000" y="42580"/>
                  </a:cubicBezTo>
                  <a:cubicBezTo>
                    <a:pt x="61333" y="40645"/>
                    <a:pt x="60000" y="38709"/>
                    <a:pt x="58666" y="38709"/>
                  </a:cubicBezTo>
                  <a:cubicBezTo>
                    <a:pt x="65333" y="34838"/>
                    <a:pt x="70666" y="30967"/>
                    <a:pt x="77333" y="29032"/>
                  </a:cubicBezTo>
                  <a:cubicBezTo>
                    <a:pt x="81333" y="27096"/>
                    <a:pt x="86666" y="25161"/>
                    <a:pt x="90666" y="23225"/>
                  </a:cubicBezTo>
                  <a:cubicBezTo>
                    <a:pt x="97333" y="21290"/>
                    <a:pt x="102666" y="19354"/>
                    <a:pt x="108000" y="15483"/>
                  </a:cubicBezTo>
                  <a:cubicBezTo>
                    <a:pt x="110666" y="15483"/>
                    <a:pt x="114666" y="11612"/>
                    <a:pt x="117333" y="7741"/>
                  </a:cubicBezTo>
                  <a:cubicBezTo>
                    <a:pt x="120000" y="3870"/>
                    <a:pt x="114666" y="1935"/>
                    <a:pt x="112000" y="1935"/>
                  </a:cubicBezTo>
                  <a:cubicBezTo>
                    <a:pt x="109333" y="1935"/>
                    <a:pt x="114666" y="1935"/>
                    <a:pt x="112000" y="193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7" name="Google Shape;494;gb0755e36db_0_0">
              <a:extLst>
                <a:ext uri="{FF2B5EF4-FFF2-40B4-BE49-F238E27FC236}">
                  <a16:creationId xmlns:a16="http://schemas.microsoft.com/office/drawing/2014/main" id="{8267E41D-E235-9E44-ADA5-F0AFE3E60C0E}"/>
                </a:ext>
              </a:extLst>
            </p:cNvPr>
            <p:cNvSpPr/>
            <p:nvPr/>
          </p:nvSpPr>
          <p:spPr>
            <a:xfrm>
              <a:off x="15911153" y="4989431"/>
              <a:ext cx="2700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45000"/>
                  </a:moveTo>
                  <a:cubicBezTo>
                    <a:pt x="60000" y="45000"/>
                    <a:pt x="71250" y="15000"/>
                    <a:pt x="71250" y="7500"/>
                  </a:cubicBezTo>
                  <a:cubicBezTo>
                    <a:pt x="67500" y="0"/>
                    <a:pt x="63750" y="0"/>
                    <a:pt x="60000" y="0"/>
                  </a:cubicBezTo>
                  <a:cubicBezTo>
                    <a:pt x="56250" y="0"/>
                    <a:pt x="56250" y="15000"/>
                    <a:pt x="56250" y="15000"/>
                  </a:cubicBezTo>
                  <a:cubicBezTo>
                    <a:pt x="48750" y="15000"/>
                    <a:pt x="45000" y="0"/>
                    <a:pt x="37500" y="15000"/>
                  </a:cubicBezTo>
                  <a:cubicBezTo>
                    <a:pt x="37500" y="15000"/>
                    <a:pt x="30000" y="22500"/>
                    <a:pt x="33750" y="30000"/>
                  </a:cubicBezTo>
                  <a:cubicBezTo>
                    <a:pt x="37500" y="30000"/>
                    <a:pt x="41250" y="37500"/>
                    <a:pt x="45000" y="30000"/>
                  </a:cubicBezTo>
                  <a:cubicBezTo>
                    <a:pt x="37500" y="37500"/>
                    <a:pt x="18750" y="45000"/>
                    <a:pt x="37500" y="60000"/>
                  </a:cubicBezTo>
                  <a:cubicBezTo>
                    <a:pt x="26250" y="52500"/>
                    <a:pt x="22500" y="60000"/>
                    <a:pt x="18750" y="75000"/>
                  </a:cubicBezTo>
                  <a:cubicBezTo>
                    <a:pt x="15000" y="82500"/>
                    <a:pt x="0" y="112500"/>
                    <a:pt x="3750" y="112500"/>
                  </a:cubicBezTo>
                  <a:cubicBezTo>
                    <a:pt x="11250" y="120000"/>
                    <a:pt x="22500" y="120000"/>
                    <a:pt x="30000" y="112500"/>
                  </a:cubicBezTo>
                  <a:cubicBezTo>
                    <a:pt x="41250" y="97500"/>
                    <a:pt x="52500" y="97500"/>
                    <a:pt x="63750" y="105000"/>
                  </a:cubicBezTo>
                  <a:cubicBezTo>
                    <a:pt x="78750" y="105000"/>
                    <a:pt x="90000" y="97500"/>
                    <a:pt x="105000" y="90000"/>
                  </a:cubicBezTo>
                  <a:cubicBezTo>
                    <a:pt x="112500" y="82500"/>
                    <a:pt x="120000" y="60000"/>
                    <a:pt x="108750" y="52500"/>
                  </a:cubicBezTo>
                  <a:cubicBezTo>
                    <a:pt x="101250" y="45000"/>
                    <a:pt x="90000" y="15000"/>
                    <a:pt x="82500" y="22500"/>
                  </a:cubicBezTo>
                  <a:cubicBezTo>
                    <a:pt x="75000" y="22500"/>
                    <a:pt x="67500" y="45000"/>
                    <a:pt x="60000" y="45000"/>
                  </a:cubicBezTo>
                  <a:cubicBezTo>
                    <a:pt x="56250" y="45000"/>
                    <a:pt x="63750" y="45000"/>
                    <a:pt x="60000" y="4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8" name="Google Shape;495;gb0755e36db_0_0">
              <a:extLst>
                <a:ext uri="{FF2B5EF4-FFF2-40B4-BE49-F238E27FC236}">
                  <a16:creationId xmlns:a16="http://schemas.microsoft.com/office/drawing/2014/main" id="{0AE990E6-591F-9146-9A18-BE0060A608EE}"/>
                </a:ext>
              </a:extLst>
            </p:cNvPr>
            <p:cNvSpPr/>
            <p:nvPr/>
          </p:nvSpPr>
          <p:spPr>
            <a:xfrm>
              <a:off x="15692752" y="4911822"/>
              <a:ext cx="2529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0" y="75000"/>
                  </a:moveTo>
                  <a:cubicBezTo>
                    <a:pt x="116000" y="82500"/>
                    <a:pt x="108000" y="67500"/>
                    <a:pt x="112000" y="52500"/>
                  </a:cubicBezTo>
                  <a:cubicBezTo>
                    <a:pt x="112000" y="45000"/>
                    <a:pt x="116000" y="45000"/>
                    <a:pt x="116000" y="37500"/>
                  </a:cubicBezTo>
                  <a:cubicBezTo>
                    <a:pt x="116000" y="30000"/>
                    <a:pt x="108000" y="22500"/>
                    <a:pt x="104000" y="22500"/>
                  </a:cubicBezTo>
                  <a:cubicBezTo>
                    <a:pt x="100000" y="15000"/>
                    <a:pt x="92000" y="15000"/>
                    <a:pt x="88000" y="22500"/>
                  </a:cubicBezTo>
                  <a:cubicBezTo>
                    <a:pt x="88000" y="22500"/>
                    <a:pt x="68000" y="30000"/>
                    <a:pt x="68000" y="30000"/>
                  </a:cubicBezTo>
                  <a:cubicBezTo>
                    <a:pt x="68000" y="30000"/>
                    <a:pt x="84000" y="15000"/>
                    <a:pt x="72000" y="7500"/>
                  </a:cubicBezTo>
                  <a:cubicBezTo>
                    <a:pt x="64000" y="0"/>
                    <a:pt x="56000" y="7500"/>
                    <a:pt x="48000" y="7500"/>
                  </a:cubicBezTo>
                  <a:cubicBezTo>
                    <a:pt x="44000" y="7500"/>
                    <a:pt x="24000" y="15000"/>
                    <a:pt x="20000" y="30000"/>
                  </a:cubicBezTo>
                  <a:cubicBezTo>
                    <a:pt x="20000" y="30000"/>
                    <a:pt x="28000" y="30000"/>
                    <a:pt x="28000" y="30000"/>
                  </a:cubicBezTo>
                  <a:cubicBezTo>
                    <a:pt x="28000" y="30000"/>
                    <a:pt x="0" y="52500"/>
                    <a:pt x="0" y="60000"/>
                  </a:cubicBezTo>
                  <a:cubicBezTo>
                    <a:pt x="0" y="60000"/>
                    <a:pt x="16000" y="67500"/>
                    <a:pt x="16000" y="67500"/>
                  </a:cubicBezTo>
                  <a:cubicBezTo>
                    <a:pt x="20000" y="67500"/>
                    <a:pt x="24000" y="82500"/>
                    <a:pt x="28000" y="90000"/>
                  </a:cubicBezTo>
                  <a:cubicBezTo>
                    <a:pt x="36000" y="97500"/>
                    <a:pt x="40000" y="97500"/>
                    <a:pt x="48000" y="97500"/>
                  </a:cubicBezTo>
                  <a:cubicBezTo>
                    <a:pt x="56000" y="105000"/>
                    <a:pt x="68000" y="120000"/>
                    <a:pt x="76000" y="120000"/>
                  </a:cubicBezTo>
                  <a:cubicBezTo>
                    <a:pt x="88000" y="120000"/>
                    <a:pt x="100000" y="120000"/>
                    <a:pt x="112000" y="112500"/>
                  </a:cubicBezTo>
                  <a:cubicBezTo>
                    <a:pt x="120000" y="112500"/>
                    <a:pt x="104000" y="75000"/>
                    <a:pt x="104000" y="75000"/>
                  </a:cubicBezTo>
                  <a:cubicBezTo>
                    <a:pt x="108000" y="75000"/>
                    <a:pt x="100000" y="75000"/>
                    <a:pt x="104000" y="7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9" name="Google Shape;496;gb0755e36db_0_0">
              <a:extLst>
                <a:ext uri="{FF2B5EF4-FFF2-40B4-BE49-F238E27FC236}">
                  <a16:creationId xmlns:a16="http://schemas.microsoft.com/office/drawing/2014/main" id="{DFC33049-28A3-5846-B8A6-885E98E1DCFD}"/>
                </a:ext>
              </a:extLst>
            </p:cNvPr>
            <p:cNvSpPr/>
            <p:nvPr/>
          </p:nvSpPr>
          <p:spPr>
            <a:xfrm>
              <a:off x="15618036" y="4920444"/>
              <a:ext cx="1263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24000"/>
                  </a:moveTo>
                  <a:cubicBezTo>
                    <a:pt x="64000" y="24000"/>
                    <a:pt x="48000" y="24000"/>
                    <a:pt x="32000" y="24000"/>
                  </a:cubicBezTo>
                  <a:cubicBezTo>
                    <a:pt x="24000" y="24000"/>
                    <a:pt x="8000" y="0"/>
                    <a:pt x="0" y="24000"/>
                  </a:cubicBezTo>
                  <a:cubicBezTo>
                    <a:pt x="0" y="24000"/>
                    <a:pt x="0" y="72000"/>
                    <a:pt x="8000" y="72000"/>
                  </a:cubicBezTo>
                  <a:cubicBezTo>
                    <a:pt x="24000" y="96000"/>
                    <a:pt x="32000" y="120000"/>
                    <a:pt x="48000" y="120000"/>
                  </a:cubicBezTo>
                  <a:cubicBezTo>
                    <a:pt x="64000" y="120000"/>
                    <a:pt x="120000" y="48000"/>
                    <a:pt x="72000" y="24000"/>
                  </a:cubicBezTo>
                  <a:cubicBezTo>
                    <a:pt x="64000" y="24000"/>
                    <a:pt x="80000" y="48000"/>
                    <a:pt x="72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0" name="Google Shape;497;gb0755e36db_0_0">
              <a:extLst>
                <a:ext uri="{FF2B5EF4-FFF2-40B4-BE49-F238E27FC236}">
                  <a16:creationId xmlns:a16="http://schemas.microsoft.com/office/drawing/2014/main" id="{7E1BD5C8-1BC7-2A47-B909-3F28FA8D1A1F}"/>
                </a:ext>
              </a:extLst>
            </p:cNvPr>
            <p:cNvSpPr/>
            <p:nvPr/>
          </p:nvSpPr>
          <p:spPr>
            <a:xfrm>
              <a:off x="15641025" y="4802595"/>
              <a:ext cx="2127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600" y="112500"/>
                  </a:moveTo>
                  <a:cubicBezTo>
                    <a:pt x="28800" y="105000"/>
                    <a:pt x="19200" y="105000"/>
                    <a:pt x="14400" y="97500"/>
                  </a:cubicBezTo>
                  <a:cubicBezTo>
                    <a:pt x="9600" y="90000"/>
                    <a:pt x="19200" y="90000"/>
                    <a:pt x="19200" y="90000"/>
                  </a:cubicBezTo>
                  <a:cubicBezTo>
                    <a:pt x="19200" y="90000"/>
                    <a:pt x="0" y="97500"/>
                    <a:pt x="0" y="90000"/>
                  </a:cubicBezTo>
                  <a:cubicBezTo>
                    <a:pt x="0" y="75000"/>
                    <a:pt x="14400" y="82500"/>
                    <a:pt x="14400" y="82500"/>
                  </a:cubicBezTo>
                  <a:cubicBezTo>
                    <a:pt x="14400" y="75000"/>
                    <a:pt x="9600" y="75000"/>
                    <a:pt x="9600" y="75000"/>
                  </a:cubicBezTo>
                  <a:cubicBezTo>
                    <a:pt x="9600" y="75000"/>
                    <a:pt x="33600" y="52500"/>
                    <a:pt x="28800" y="45000"/>
                  </a:cubicBezTo>
                  <a:cubicBezTo>
                    <a:pt x="28800" y="45000"/>
                    <a:pt x="24000" y="45000"/>
                    <a:pt x="24000" y="45000"/>
                  </a:cubicBezTo>
                  <a:cubicBezTo>
                    <a:pt x="28800" y="30000"/>
                    <a:pt x="43200" y="30000"/>
                    <a:pt x="52800" y="22500"/>
                  </a:cubicBezTo>
                  <a:cubicBezTo>
                    <a:pt x="62400" y="15000"/>
                    <a:pt x="76800" y="7500"/>
                    <a:pt x="86400" y="0"/>
                  </a:cubicBezTo>
                  <a:cubicBezTo>
                    <a:pt x="86400" y="0"/>
                    <a:pt x="91200" y="22500"/>
                    <a:pt x="96000" y="30000"/>
                  </a:cubicBezTo>
                  <a:cubicBezTo>
                    <a:pt x="96000" y="30000"/>
                    <a:pt x="120000" y="45000"/>
                    <a:pt x="120000" y="52500"/>
                  </a:cubicBezTo>
                  <a:cubicBezTo>
                    <a:pt x="120000" y="60000"/>
                    <a:pt x="96000" y="52500"/>
                    <a:pt x="100800" y="67500"/>
                  </a:cubicBezTo>
                  <a:cubicBezTo>
                    <a:pt x="100800" y="67500"/>
                    <a:pt x="110400" y="75000"/>
                    <a:pt x="110400" y="90000"/>
                  </a:cubicBezTo>
                  <a:cubicBezTo>
                    <a:pt x="105600" y="90000"/>
                    <a:pt x="96000" y="90000"/>
                    <a:pt x="91200" y="97500"/>
                  </a:cubicBezTo>
                  <a:cubicBezTo>
                    <a:pt x="76800" y="105000"/>
                    <a:pt x="48000" y="120000"/>
                    <a:pt x="33600" y="112500"/>
                  </a:cubicBezTo>
                  <a:cubicBezTo>
                    <a:pt x="28800" y="105000"/>
                    <a:pt x="43200" y="120000"/>
                    <a:pt x="33600" y="1125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1" name="Google Shape;498;gb0755e36db_0_0">
              <a:extLst>
                <a:ext uri="{FF2B5EF4-FFF2-40B4-BE49-F238E27FC236}">
                  <a16:creationId xmlns:a16="http://schemas.microsoft.com/office/drawing/2014/main" id="{D05F3FC1-6347-674F-9B70-6E0A0A342A31}"/>
                </a:ext>
              </a:extLst>
            </p:cNvPr>
            <p:cNvSpPr/>
            <p:nvPr/>
          </p:nvSpPr>
          <p:spPr>
            <a:xfrm>
              <a:off x="17882495" y="5334361"/>
              <a:ext cx="2127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45000"/>
                  </a:moveTo>
                  <a:cubicBezTo>
                    <a:pt x="19200" y="45000"/>
                    <a:pt x="19200" y="15000"/>
                    <a:pt x="14400" y="15000"/>
                  </a:cubicBezTo>
                  <a:cubicBezTo>
                    <a:pt x="14400" y="0"/>
                    <a:pt x="4800" y="30000"/>
                    <a:pt x="4800" y="30000"/>
                  </a:cubicBezTo>
                  <a:cubicBezTo>
                    <a:pt x="0" y="60000"/>
                    <a:pt x="4800" y="60000"/>
                    <a:pt x="9600" y="60000"/>
                  </a:cubicBezTo>
                  <a:cubicBezTo>
                    <a:pt x="14400" y="60000"/>
                    <a:pt x="19200" y="90000"/>
                    <a:pt x="24000" y="90000"/>
                  </a:cubicBezTo>
                  <a:cubicBezTo>
                    <a:pt x="43200" y="105000"/>
                    <a:pt x="57600" y="120000"/>
                    <a:pt x="76800" y="120000"/>
                  </a:cubicBezTo>
                  <a:cubicBezTo>
                    <a:pt x="81600" y="120000"/>
                    <a:pt x="120000" y="105000"/>
                    <a:pt x="115200" y="75000"/>
                  </a:cubicBezTo>
                  <a:cubicBezTo>
                    <a:pt x="110400" y="75000"/>
                    <a:pt x="110400" y="90000"/>
                    <a:pt x="110400" y="90000"/>
                  </a:cubicBezTo>
                  <a:cubicBezTo>
                    <a:pt x="105600" y="90000"/>
                    <a:pt x="100800" y="75000"/>
                    <a:pt x="96000" y="60000"/>
                  </a:cubicBezTo>
                  <a:cubicBezTo>
                    <a:pt x="91200" y="60000"/>
                    <a:pt x="81600" y="45000"/>
                    <a:pt x="72000" y="60000"/>
                  </a:cubicBezTo>
                  <a:cubicBezTo>
                    <a:pt x="67200" y="60000"/>
                    <a:pt x="57600" y="30000"/>
                    <a:pt x="48000" y="30000"/>
                  </a:cubicBezTo>
                  <a:cubicBezTo>
                    <a:pt x="38400" y="30000"/>
                    <a:pt x="33600" y="45000"/>
                    <a:pt x="24000" y="4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2" name="Google Shape;499;gb0755e36db_0_0">
              <a:extLst>
                <a:ext uri="{FF2B5EF4-FFF2-40B4-BE49-F238E27FC236}">
                  <a16:creationId xmlns:a16="http://schemas.microsoft.com/office/drawing/2014/main" id="{0A20E827-7E65-D048-A396-D15B62F21F81}"/>
                </a:ext>
              </a:extLst>
            </p:cNvPr>
            <p:cNvSpPr/>
            <p:nvPr/>
          </p:nvSpPr>
          <p:spPr>
            <a:xfrm>
              <a:off x="17612369" y="5469458"/>
              <a:ext cx="1782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28" y="90000"/>
                  </a:moveTo>
                  <a:cubicBezTo>
                    <a:pt x="28571" y="90000"/>
                    <a:pt x="34285" y="90000"/>
                    <a:pt x="45714" y="90000"/>
                  </a:cubicBezTo>
                  <a:cubicBezTo>
                    <a:pt x="57142" y="105000"/>
                    <a:pt x="68571" y="105000"/>
                    <a:pt x="80000" y="120000"/>
                  </a:cubicBezTo>
                  <a:cubicBezTo>
                    <a:pt x="91428" y="120000"/>
                    <a:pt x="102857" y="120000"/>
                    <a:pt x="108571" y="105000"/>
                  </a:cubicBezTo>
                  <a:cubicBezTo>
                    <a:pt x="120000" y="90000"/>
                    <a:pt x="102857" y="75000"/>
                    <a:pt x="97142" y="60000"/>
                  </a:cubicBezTo>
                  <a:cubicBezTo>
                    <a:pt x="80000" y="30000"/>
                    <a:pt x="62857" y="0"/>
                    <a:pt x="40000" y="30000"/>
                  </a:cubicBezTo>
                  <a:cubicBezTo>
                    <a:pt x="28571" y="45000"/>
                    <a:pt x="28571" y="60000"/>
                    <a:pt x="22857" y="75000"/>
                  </a:cubicBezTo>
                  <a:cubicBezTo>
                    <a:pt x="17142" y="75000"/>
                    <a:pt x="0" y="90000"/>
                    <a:pt x="11428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3" name="Google Shape;500;gb0755e36db_0_0">
              <a:extLst>
                <a:ext uri="{FF2B5EF4-FFF2-40B4-BE49-F238E27FC236}">
                  <a16:creationId xmlns:a16="http://schemas.microsoft.com/office/drawing/2014/main" id="{A67B2895-2D86-BC46-A92D-9B742E8A7938}"/>
                </a:ext>
              </a:extLst>
            </p:cNvPr>
            <p:cNvSpPr/>
            <p:nvPr/>
          </p:nvSpPr>
          <p:spPr>
            <a:xfrm>
              <a:off x="17620991" y="5437842"/>
              <a:ext cx="690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000" y="120000"/>
                  </a:moveTo>
                  <a:cubicBezTo>
                    <a:pt x="0" y="120000"/>
                    <a:pt x="15000" y="0"/>
                    <a:pt x="60000" y="24000"/>
                  </a:cubicBezTo>
                  <a:cubicBezTo>
                    <a:pt x="120000" y="48000"/>
                    <a:pt x="90000" y="96000"/>
                    <a:pt x="45000" y="120000"/>
                  </a:cubicBezTo>
                  <a:cubicBezTo>
                    <a:pt x="15000" y="120000"/>
                    <a:pt x="75000" y="120000"/>
                    <a:pt x="45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4" name="Google Shape;501;gb0755e36db_0_0">
              <a:extLst>
                <a:ext uri="{FF2B5EF4-FFF2-40B4-BE49-F238E27FC236}">
                  <a16:creationId xmlns:a16="http://schemas.microsoft.com/office/drawing/2014/main" id="{C7A439BF-85B3-AA41-95F5-B4EA9A9F0E6E}"/>
                </a:ext>
              </a:extLst>
            </p:cNvPr>
            <p:cNvSpPr/>
            <p:nvPr/>
          </p:nvSpPr>
          <p:spPr>
            <a:xfrm>
              <a:off x="17437073" y="5317115"/>
              <a:ext cx="258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72000"/>
                  </a:moveTo>
                  <a:cubicBezTo>
                    <a:pt x="0" y="48000"/>
                    <a:pt x="80000" y="0"/>
                    <a:pt x="120000" y="24000"/>
                  </a:cubicBezTo>
                  <a:cubicBezTo>
                    <a:pt x="120000" y="48000"/>
                    <a:pt x="80000" y="120000"/>
                    <a:pt x="40000" y="120000"/>
                  </a:cubicBezTo>
                  <a:cubicBezTo>
                    <a:pt x="40000" y="120000"/>
                    <a:pt x="40000" y="72000"/>
                    <a:pt x="40000" y="72000"/>
                  </a:cubicBezTo>
                  <a:cubicBezTo>
                    <a:pt x="0" y="48000"/>
                    <a:pt x="40000" y="72000"/>
                    <a:pt x="40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5" name="Google Shape;502;gb0755e36db_0_0">
              <a:extLst>
                <a:ext uri="{FF2B5EF4-FFF2-40B4-BE49-F238E27FC236}">
                  <a16:creationId xmlns:a16="http://schemas.microsoft.com/office/drawing/2014/main" id="{BFD1D6ED-D123-6D4E-839B-7F689A04CF7C}"/>
                </a:ext>
              </a:extLst>
            </p:cNvPr>
            <p:cNvSpPr/>
            <p:nvPr/>
          </p:nvSpPr>
          <p:spPr>
            <a:xfrm>
              <a:off x="17437073" y="5443588"/>
              <a:ext cx="345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6000"/>
                  </a:moveTo>
                  <a:cubicBezTo>
                    <a:pt x="120000" y="72000"/>
                    <a:pt x="30000" y="0"/>
                    <a:pt x="0" y="24000"/>
                  </a:cubicBezTo>
                  <a:cubicBezTo>
                    <a:pt x="0" y="24000"/>
                    <a:pt x="90000" y="120000"/>
                    <a:pt x="12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6" name="Google Shape;503;gb0755e36db_0_0">
              <a:extLst>
                <a:ext uri="{FF2B5EF4-FFF2-40B4-BE49-F238E27FC236}">
                  <a16:creationId xmlns:a16="http://schemas.microsoft.com/office/drawing/2014/main" id="{D0E4A84D-4BAB-5346-AA21-3073F827C70B}"/>
                </a:ext>
              </a:extLst>
            </p:cNvPr>
            <p:cNvSpPr/>
            <p:nvPr/>
          </p:nvSpPr>
          <p:spPr>
            <a:xfrm>
              <a:off x="17494548" y="5285498"/>
              <a:ext cx="3564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142" y="30000"/>
                  </a:moveTo>
                  <a:cubicBezTo>
                    <a:pt x="91428" y="22500"/>
                    <a:pt x="88571" y="30000"/>
                    <a:pt x="82857" y="22500"/>
                  </a:cubicBezTo>
                  <a:cubicBezTo>
                    <a:pt x="82857" y="22500"/>
                    <a:pt x="68571" y="0"/>
                    <a:pt x="65714" y="0"/>
                  </a:cubicBezTo>
                  <a:cubicBezTo>
                    <a:pt x="65714" y="0"/>
                    <a:pt x="68571" y="7500"/>
                    <a:pt x="62857" y="15000"/>
                  </a:cubicBezTo>
                  <a:cubicBezTo>
                    <a:pt x="57142" y="15000"/>
                    <a:pt x="62857" y="37500"/>
                    <a:pt x="57142" y="45000"/>
                  </a:cubicBezTo>
                  <a:cubicBezTo>
                    <a:pt x="54285" y="45000"/>
                    <a:pt x="34285" y="7500"/>
                    <a:pt x="31428" y="7500"/>
                  </a:cubicBezTo>
                  <a:cubicBezTo>
                    <a:pt x="25714" y="0"/>
                    <a:pt x="11428" y="7500"/>
                    <a:pt x="11428" y="22500"/>
                  </a:cubicBezTo>
                  <a:cubicBezTo>
                    <a:pt x="11428" y="37500"/>
                    <a:pt x="0" y="30000"/>
                    <a:pt x="5714" y="45000"/>
                  </a:cubicBezTo>
                  <a:cubicBezTo>
                    <a:pt x="8571" y="52500"/>
                    <a:pt x="0" y="67500"/>
                    <a:pt x="2857" y="75000"/>
                  </a:cubicBezTo>
                  <a:cubicBezTo>
                    <a:pt x="8571" y="90000"/>
                    <a:pt x="17142" y="97500"/>
                    <a:pt x="25714" y="105000"/>
                  </a:cubicBezTo>
                  <a:cubicBezTo>
                    <a:pt x="28571" y="112500"/>
                    <a:pt x="34285" y="120000"/>
                    <a:pt x="37142" y="112500"/>
                  </a:cubicBezTo>
                  <a:cubicBezTo>
                    <a:pt x="40000" y="112500"/>
                    <a:pt x="40000" y="90000"/>
                    <a:pt x="42857" y="97500"/>
                  </a:cubicBezTo>
                  <a:cubicBezTo>
                    <a:pt x="42857" y="97500"/>
                    <a:pt x="42857" y="105000"/>
                    <a:pt x="45714" y="105000"/>
                  </a:cubicBezTo>
                  <a:cubicBezTo>
                    <a:pt x="48571" y="105000"/>
                    <a:pt x="51428" y="105000"/>
                    <a:pt x="51428" y="105000"/>
                  </a:cubicBezTo>
                  <a:cubicBezTo>
                    <a:pt x="57142" y="97500"/>
                    <a:pt x="62857" y="97500"/>
                    <a:pt x="71428" y="90000"/>
                  </a:cubicBezTo>
                  <a:cubicBezTo>
                    <a:pt x="77142" y="90000"/>
                    <a:pt x="77142" y="105000"/>
                    <a:pt x="80000" y="105000"/>
                  </a:cubicBezTo>
                  <a:cubicBezTo>
                    <a:pt x="82857" y="105000"/>
                    <a:pt x="97142" y="97500"/>
                    <a:pt x="97142" y="97500"/>
                  </a:cubicBezTo>
                  <a:cubicBezTo>
                    <a:pt x="97142" y="97500"/>
                    <a:pt x="94285" y="90000"/>
                    <a:pt x="94285" y="90000"/>
                  </a:cubicBezTo>
                  <a:cubicBezTo>
                    <a:pt x="94285" y="82500"/>
                    <a:pt x="102857" y="90000"/>
                    <a:pt x="105714" y="90000"/>
                  </a:cubicBezTo>
                  <a:cubicBezTo>
                    <a:pt x="105714" y="90000"/>
                    <a:pt x="111428" y="90000"/>
                    <a:pt x="111428" y="82500"/>
                  </a:cubicBezTo>
                  <a:cubicBezTo>
                    <a:pt x="111428" y="75000"/>
                    <a:pt x="114285" y="67500"/>
                    <a:pt x="114285" y="67500"/>
                  </a:cubicBezTo>
                  <a:cubicBezTo>
                    <a:pt x="114285" y="67500"/>
                    <a:pt x="114285" y="67500"/>
                    <a:pt x="111428" y="67500"/>
                  </a:cubicBezTo>
                  <a:cubicBezTo>
                    <a:pt x="111428" y="60000"/>
                    <a:pt x="120000" y="52500"/>
                    <a:pt x="120000" y="45000"/>
                  </a:cubicBezTo>
                  <a:cubicBezTo>
                    <a:pt x="117142" y="37500"/>
                    <a:pt x="102857" y="30000"/>
                    <a:pt x="97142" y="30000"/>
                  </a:cubicBezTo>
                  <a:cubicBezTo>
                    <a:pt x="91428" y="22500"/>
                    <a:pt x="102857" y="30000"/>
                    <a:pt x="97142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7" name="Google Shape;504;gb0755e36db_0_0">
              <a:extLst>
                <a:ext uri="{FF2B5EF4-FFF2-40B4-BE49-F238E27FC236}">
                  <a16:creationId xmlns:a16="http://schemas.microsoft.com/office/drawing/2014/main" id="{ACAB1516-B0E8-0A40-AEED-667834695491}"/>
                </a:ext>
              </a:extLst>
            </p:cNvPr>
            <p:cNvSpPr/>
            <p:nvPr/>
          </p:nvSpPr>
          <p:spPr>
            <a:xfrm>
              <a:off x="17698581" y="5325739"/>
              <a:ext cx="660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90000"/>
                  </a:moveTo>
                  <a:cubicBezTo>
                    <a:pt x="90000" y="105000"/>
                    <a:pt x="0" y="15000"/>
                    <a:pt x="60000" y="0"/>
                  </a:cubicBezTo>
                  <a:cubicBezTo>
                    <a:pt x="75000" y="0"/>
                    <a:pt x="120000" y="0"/>
                    <a:pt x="90000" y="30000"/>
                  </a:cubicBezTo>
                  <a:cubicBezTo>
                    <a:pt x="45000" y="60000"/>
                    <a:pt x="105000" y="60000"/>
                    <a:pt x="105000" y="90000"/>
                  </a:cubicBezTo>
                  <a:cubicBezTo>
                    <a:pt x="90000" y="120000"/>
                    <a:pt x="105000" y="75000"/>
                    <a:pt x="105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8" name="Google Shape;505;gb0755e36db_0_0">
              <a:extLst>
                <a:ext uri="{FF2B5EF4-FFF2-40B4-BE49-F238E27FC236}">
                  <a16:creationId xmlns:a16="http://schemas.microsoft.com/office/drawing/2014/main" id="{B089AA95-CE25-544F-8E3B-E3C2B1618CA3}"/>
                </a:ext>
              </a:extLst>
            </p:cNvPr>
            <p:cNvSpPr/>
            <p:nvPr/>
          </p:nvSpPr>
          <p:spPr>
            <a:xfrm>
              <a:off x="18802073" y="5782771"/>
              <a:ext cx="921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727" y="80000"/>
                  </a:moveTo>
                  <a:cubicBezTo>
                    <a:pt x="10909" y="60000"/>
                    <a:pt x="0" y="60000"/>
                    <a:pt x="10909" y="20000"/>
                  </a:cubicBezTo>
                  <a:cubicBezTo>
                    <a:pt x="21818" y="0"/>
                    <a:pt x="43636" y="20000"/>
                    <a:pt x="65454" y="20000"/>
                  </a:cubicBezTo>
                  <a:cubicBezTo>
                    <a:pt x="120000" y="40000"/>
                    <a:pt x="65454" y="120000"/>
                    <a:pt x="32727" y="80000"/>
                  </a:cubicBezTo>
                  <a:cubicBezTo>
                    <a:pt x="21818" y="60000"/>
                    <a:pt x="43636" y="100000"/>
                    <a:pt x="32727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9" name="Google Shape;506;gb0755e36db_0_0">
              <a:extLst>
                <a:ext uri="{FF2B5EF4-FFF2-40B4-BE49-F238E27FC236}">
                  <a16:creationId xmlns:a16="http://schemas.microsoft.com/office/drawing/2014/main" id="{45A7103F-3AEF-3143-9A8A-95D636F74F35}"/>
                </a:ext>
              </a:extLst>
            </p:cNvPr>
            <p:cNvSpPr/>
            <p:nvPr/>
          </p:nvSpPr>
          <p:spPr>
            <a:xfrm>
              <a:off x="18623902" y="6524375"/>
              <a:ext cx="516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48000"/>
                  </a:moveTo>
                  <a:cubicBezTo>
                    <a:pt x="120000" y="48000"/>
                    <a:pt x="100000" y="24000"/>
                    <a:pt x="100000" y="24000"/>
                  </a:cubicBezTo>
                  <a:cubicBezTo>
                    <a:pt x="80000" y="0"/>
                    <a:pt x="60000" y="24000"/>
                    <a:pt x="40000" y="24000"/>
                  </a:cubicBezTo>
                  <a:cubicBezTo>
                    <a:pt x="20000" y="24000"/>
                    <a:pt x="0" y="48000"/>
                    <a:pt x="20000" y="72000"/>
                  </a:cubicBezTo>
                  <a:cubicBezTo>
                    <a:pt x="20000" y="72000"/>
                    <a:pt x="0" y="120000"/>
                    <a:pt x="0" y="96000"/>
                  </a:cubicBezTo>
                  <a:cubicBezTo>
                    <a:pt x="0" y="96000"/>
                    <a:pt x="100000" y="48000"/>
                    <a:pt x="100000" y="48000"/>
                  </a:cubicBezTo>
                  <a:cubicBezTo>
                    <a:pt x="120000" y="48000"/>
                    <a:pt x="60000" y="72000"/>
                    <a:pt x="100000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0" name="Google Shape;507;gb0755e36db_0_0">
              <a:extLst>
                <a:ext uri="{FF2B5EF4-FFF2-40B4-BE49-F238E27FC236}">
                  <a16:creationId xmlns:a16="http://schemas.microsoft.com/office/drawing/2014/main" id="{DBD2171A-AF31-0640-8399-1D4041846F23}"/>
                </a:ext>
              </a:extLst>
            </p:cNvPr>
            <p:cNvSpPr/>
            <p:nvPr/>
          </p:nvSpPr>
          <p:spPr>
            <a:xfrm>
              <a:off x="17503169" y="6771575"/>
              <a:ext cx="432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120000"/>
                  </a:moveTo>
                  <a:cubicBezTo>
                    <a:pt x="24000" y="120000"/>
                    <a:pt x="0" y="40000"/>
                    <a:pt x="72000" y="0"/>
                  </a:cubicBezTo>
                  <a:cubicBezTo>
                    <a:pt x="120000" y="0"/>
                    <a:pt x="96000" y="120000"/>
                    <a:pt x="72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1" name="Google Shape;508;gb0755e36db_0_0">
              <a:extLst>
                <a:ext uri="{FF2B5EF4-FFF2-40B4-BE49-F238E27FC236}">
                  <a16:creationId xmlns:a16="http://schemas.microsoft.com/office/drawing/2014/main" id="{3E69142C-CC56-6748-9A22-60067CAA5845}"/>
                </a:ext>
              </a:extLst>
            </p:cNvPr>
            <p:cNvSpPr/>
            <p:nvPr/>
          </p:nvSpPr>
          <p:spPr>
            <a:xfrm>
              <a:off x="18261819" y="7024524"/>
              <a:ext cx="432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000"/>
                  </a:moveTo>
                  <a:cubicBezTo>
                    <a:pt x="120000" y="24000"/>
                    <a:pt x="0" y="120000"/>
                    <a:pt x="24000" y="120000"/>
                  </a:cubicBezTo>
                  <a:cubicBezTo>
                    <a:pt x="48000" y="120000"/>
                    <a:pt x="96000" y="72000"/>
                    <a:pt x="96000" y="72000"/>
                  </a:cubicBezTo>
                  <a:cubicBezTo>
                    <a:pt x="120000" y="48000"/>
                    <a:pt x="120000" y="0"/>
                    <a:pt x="120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2" name="Google Shape;509;gb0755e36db_0_0">
              <a:extLst>
                <a:ext uri="{FF2B5EF4-FFF2-40B4-BE49-F238E27FC236}">
                  <a16:creationId xmlns:a16="http://schemas.microsoft.com/office/drawing/2014/main" id="{EB135E8A-8C10-9B4D-9DBE-145A8E522838}"/>
                </a:ext>
              </a:extLst>
            </p:cNvPr>
            <p:cNvSpPr/>
            <p:nvPr/>
          </p:nvSpPr>
          <p:spPr>
            <a:xfrm>
              <a:off x="18235956" y="7090634"/>
              <a:ext cx="171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60000" y="12000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3" name="Google Shape;510;gb0755e36db_0_0">
              <a:extLst>
                <a:ext uri="{FF2B5EF4-FFF2-40B4-BE49-F238E27FC236}">
                  <a16:creationId xmlns:a16="http://schemas.microsoft.com/office/drawing/2014/main" id="{EAD995E5-13A0-8A47-BF65-1E0E69D04D4A}"/>
                </a:ext>
              </a:extLst>
            </p:cNvPr>
            <p:cNvSpPr/>
            <p:nvPr/>
          </p:nvSpPr>
          <p:spPr>
            <a:xfrm>
              <a:off x="18118138" y="7225733"/>
              <a:ext cx="258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80000" y="0"/>
                    <a:pt x="0" y="120000"/>
                    <a:pt x="40000" y="120000"/>
                  </a:cubicBezTo>
                  <a:cubicBezTo>
                    <a:pt x="40000" y="1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4" name="Google Shape;511;gb0755e36db_0_0">
              <a:extLst>
                <a:ext uri="{FF2B5EF4-FFF2-40B4-BE49-F238E27FC236}">
                  <a16:creationId xmlns:a16="http://schemas.microsoft.com/office/drawing/2014/main" id="{8356ECB7-A009-F541-B3F9-1522CD2BC5A3}"/>
                </a:ext>
              </a:extLst>
            </p:cNvPr>
            <p:cNvSpPr/>
            <p:nvPr/>
          </p:nvSpPr>
          <p:spPr>
            <a:xfrm>
              <a:off x="18017556" y="7268849"/>
              <a:ext cx="60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0"/>
                  </a:moveTo>
                  <a:cubicBezTo>
                    <a:pt x="85714" y="0"/>
                    <a:pt x="0" y="60000"/>
                    <a:pt x="17142" y="90000"/>
                  </a:cubicBezTo>
                  <a:cubicBezTo>
                    <a:pt x="34285" y="120000"/>
                    <a:pt x="119999" y="0"/>
                    <a:pt x="102857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5" name="Google Shape;512;gb0755e36db_0_0">
              <a:extLst>
                <a:ext uri="{FF2B5EF4-FFF2-40B4-BE49-F238E27FC236}">
                  <a16:creationId xmlns:a16="http://schemas.microsoft.com/office/drawing/2014/main" id="{DCC75411-0489-1A42-926F-F3F49006287A}"/>
                </a:ext>
              </a:extLst>
            </p:cNvPr>
            <p:cNvSpPr/>
            <p:nvPr/>
          </p:nvSpPr>
          <p:spPr>
            <a:xfrm>
              <a:off x="17951463" y="7303343"/>
              <a:ext cx="489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100000" y="0"/>
                    <a:pt x="0" y="60000"/>
                    <a:pt x="20000" y="90000"/>
                  </a:cubicBezTo>
                  <a:cubicBezTo>
                    <a:pt x="40000" y="120000"/>
                    <a:pt x="100000" y="0"/>
                    <a:pt x="100000" y="0"/>
                  </a:cubicBezTo>
                  <a:cubicBezTo>
                    <a:pt x="100000" y="0"/>
                    <a:pt x="120000" y="0"/>
                    <a:pt x="10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6" name="Google Shape;513;gb0755e36db_0_0">
              <a:extLst>
                <a:ext uri="{FF2B5EF4-FFF2-40B4-BE49-F238E27FC236}">
                  <a16:creationId xmlns:a16="http://schemas.microsoft.com/office/drawing/2014/main" id="{63A57628-3624-0441-AEF6-165A3B00A333}"/>
                </a:ext>
              </a:extLst>
            </p:cNvPr>
            <p:cNvSpPr/>
            <p:nvPr/>
          </p:nvSpPr>
          <p:spPr>
            <a:xfrm>
              <a:off x="17908359" y="7329211"/>
              <a:ext cx="432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0"/>
                  </a:moveTo>
                  <a:cubicBezTo>
                    <a:pt x="96000" y="0"/>
                    <a:pt x="0" y="96000"/>
                    <a:pt x="0" y="96000"/>
                  </a:cubicBezTo>
                  <a:cubicBezTo>
                    <a:pt x="48000" y="120000"/>
                    <a:pt x="96000" y="0"/>
                    <a:pt x="96000" y="0"/>
                  </a:cubicBezTo>
                  <a:cubicBezTo>
                    <a:pt x="96000" y="0"/>
                    <a:pt x="120000" y="0"/>
                    <a:pt x="96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7" name="Google Shape;514;gb0755e36db_0_0">
              <a:extLst>
                <a:ext uri="{FF2B5EF4-FFF2-40B4-BE49-F238E27FC236}">
                  <a16:creationId xmlns:a16="http://schemas.microsoft.com/office/drawing/2014/main" id="{CE5DCD1C-EB11-B648-86B9-A7290A5BE1E6}"/>
                </a:ext>
              </a:extLst>
            </p:cNvPr>
            <p:cNvSpPr/>
            <p:nvPr/>
          </p:nvSpPr>
          <p:spPr>
            <a:xfrm>
              <a:off x="17899734" y="7386700"/>
              <a:ext cx="87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8" name="Google Shape;515;gb0755e36db_0_0">
              <a:extLst>
                <a:ext uri="{FF2B5EF4-FFF2-40B4-BE49-F238E27FC236}">
                  <a16:creationId xmlns:a16="http://schemas.microsoft.com/office/drawing/2014/main" id="{F662D728-4043-0C42-8005-3535A133F478}"/>
                </a:ext>
              </a:extLst>
            </p:cNvPr>
            <p:cNvSpPr/>
            <p:nvPr/>
          </p:nvSpPr>
          <p:spPr>
            <a:xfrm>
              <a:off x="17856631" y="7352207"/>
              <a:ext cx="432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30000"/>
                  </a:moveTo>
                  <a:cubicBezTo>
                    <a:pt x="48000" y="60000"/>
                    <a:pt x="0" y="90000"/>
                    <a:pt x="0" y="120000"/>
                  </a:cubicBezTo>
                  <a:cubicBezTo>
                    <a:pt x="0" y="120000"/>
                    <a:pt x="96000" y="30000"/>
                    <a:pt x="96000" y="30000"/>
                  </a:cubicBezTo>
                  <a:cubicBezTo>
                    <a:pt x="72000" y="30000"/>
                    <a:pt x="120000" y="0"/>
                    <a:pt x="96000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9" name="Google Shape;516;gb0755e36db_0_0">
              <a:extLst>
                <a:ext uri="{FF2B5EF4-FFF2-40B4-BE49-F238E27FC236}">
                  <a16:creationId xmlns:a16="http://schemas.microsoft.com/office/drawing/2014/main" id="{EDCD0D89-FBEA-074C-8814-BB658A26D239}"/>
                </a:ext>
              </a:extLst>
            </p:cNvPr>
            <p:cNvSpPr/>
            <p:nvPr/>
          </p:nvSpPr>
          <p:spPr>
            <a:xfrm>
              <a:off x="17546273" y="7665520"/>
              <a:ext cx="171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120000" y="12000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20" name="Google Shape;517;gb0755e36db_0_0">
              <a:extLst>
                <a:ext uri="{FF2B5EF4-FFF2-40B4-BE49-F238E27FC236}">
                  <a16:creationId xmlns:a16="http://schemas.microsoft.com/office/drawing/2014/main" id="{E5F48304-A024-9343-8BC6-BA5C4859BE5C}"/>
                </a:ext>
              </a:extLst>
            </p:cNvPr>
            <p:cNvGrpSpPr/>
            <p:nvPr/>
          </p:nvGrpSpPr>
          <p:grpSpPr>
            <a:xfrm>
              <a:off x="17235811" y="7303394"/>
              <a:ext cx="629431" cy="597608"/>
              <a:chOff x="5961121" y="2686386"/>
              <a:chExt cx="288280" cy="273630"/>
            </a:xfrm>
          </p:grpSpPr>
          <p:sp>
            <p:nvSpPr>
              <p:cNvPr id="885" name="Google Shape;518;gb0755e36db_0_0">
                <a:extLst>
                  <a:ext uri="{FF2B5EF4-FFF2-40B4-BE49-F238E27FC236}">
                    <a16:creationId xmlns:a16="http://schemas.microsoft.com/office/drawing/2014/main" id="{8A0F6C7B-6F95-C746-A232-AB150FC71730}"/>
                  </a:ext>
                </a:extLst>
              </p:cNvPr>
              <p:cNvSpPr/>
              <p:nvPr/>
            </p:nvSpPr>
            <p:spPr>
              <a:xfrm>
                <a:off x="6130901" y="2686386"/>
                <a:ext cx="1185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8387" y="46153"/>
                    </a:moveTo>
                    <a:cubicBezTo>
                      <a:pt x="108387" y="46153"/>
                      <a:pt x="112258" y="36923"/>
                      <a:pt x="112258" y="32307"/>
                    </a:cubicBezTo>
                    <a:cubicBezTo>
                      <a:pt x="112258" y="36923"/>
                      <a:pt x="104516" y="46153"/>
                      <a:pt x="104516" y="46153"/>
                    </a:cubicBezTo>
                    <a:cubicBezTo>
                      <a:pt x="96774" y="46153"/>
                      <a:pt x="81290" y="41538"/>
                      <a:pt x="77419" y="36923"/>
                    </a:cubicBezTo>
                    <a:cubicBezTo>
                      <a:pt x="65806" y="32307"/>
                      <a:pt x="58064" y="9230"/>
                      <a:pt x="42580" y="4615"/>
                    </a:cubicBezTo>
                    <a:cubicBezTo>
                      <a:pt x="34838" y="0"/>
                      <a:pt x="38709" y="18461"/>
                      <a:pt x="42580" y="23076"/>
                    </a:cubicBezTo>
                    <a:cubicBezTo>
                      <a:pt x="42580" y="32307"/>
                      <a:pt x="38709" y="41538"/>
                      <a:pt x="34838" y="50769"/>
                    </a:cubicBezTo>
                    <a:cubicBezTo>
                      <a:pt x="30967" y="55384"/>
                      <a:pt x="38709" y="69230"/>
                      <a:pt x="27096" y="64615"/>
                    </a:cubicBezTo>
                    <a:cubicBezTo>
                      <a:pt x="27096" y="64615"/>
                      <a:pt x="19354" y="60000"/>
                      <a:pt x="15483" y="64615"/>
                    </a:cubicBezTo>
                    <a:cubicBezTo>
                      <a:pt x="15483" y="69230"/>
                      <a:pt x="19354" y="73846"/>
                      <a:pt x="19354" y="73846"/>
                    </a:cubicBezTo>
                    <a:cubicBezTo>
                      <a:pt x="19354" y="73846"/>
                      <a:pt x="7741" y="83076"/>
                      <a:pt x="3870" y="83076"/>
                    </a:cubicBezTo>
                    <a:cubicBezTo>
                      <a:pt x="0" y="92307"/>
                      <a:pt x="11612" y="96923"/>
                      <a:pt x="7741" y="106153"/>
                    </a:cubicBezTo>
                    <a:cubicBezTo>
                      <a:pt x="3870" y="110769"/>
                      <a:pt x="11612" y="120000"/>
                      <a:pt x="15483" y="115384"/>
                    </a:cubicBezTo>
                    <a:cubicBezTo>
                      <a:pt x="19354" y="110769"/>
                      <a:pt x="19354" y="106153"/>
                      <a:pt x="23225" y="106153"/>
                    </a:cubicBezTo>
                    <a:cubicBezTo>
                      <a:pt x="23225" y="106153"/>
                      <a:pt x="27096" y="110769"/>
                      <a:pt x="27096" y="106153"/>
                    </a:cubicBezTo>
                    <a:cubicBezTo>
                      <a:pt x="27096" y="101538"/>
                      <a:pt x="19354" y="96923"/>
                      <a:pt x="15483" y="92307"/>
                    </a:cubicBezTo>
                    <a:cubicBezTo>
                      <a:pt x="11612" y="83076"/>
                      <a:pt x="27096" y="87692"/>
                      <a:pt x="27096" y="87692"/>
                    </a:cubicBezTo>
                    <a:cubicBezTo>
                      <a:pt x="34838" y="87692"/>
                      <a:pt x="38709" y="78461"/>
                      <a:pt x="46451" y="83076"/>
                    </a:cubicBezTo>
                    <a:cubicBezTo>
                      <a:pt x="54193" y="87692"/>
                      <a:pt x="58064" y="92307"/>
                      <a:pt x="65806" y="96923"/>
                    </a:cubicBezTo>
                    <a:cubicBezTo>
                      <a:pt x="77419" y="106153"/>
                      <a:pt x="73548" y="78461"/>
                      <a:pt x="81290" y="73846"/>
                    </a:cubicBezTo>
                    <a:cubicBezTo>
                      <a:pt x="81290" y="73846"/>
                      <a:pt x="120000" y="73846"/>
                      <a:pt x="120000" y="64615"/>
                    </a:cubicBezTo>
                    <a:cubicBezTo>
                      <a:pt x="116129" y="60000"/>
                      <a:pt x="104516" y="69230"/>
                      <a:pt x="112258" y="55384"/>
                    </a:cubicBezTo>
                    <a:cubicBezTo>
                      <a:pt x="116129" y="50769"/>
                      <a:pt x="104516" y="55384"/>
                      <a:pt x="108387" y="46153"/>
                    </a:cubicBezTo>
                    <a:cubicBezTo>
                      <a:pt x="112258" y="32307"/>
                      <a:pt x="108387" y="50769"/>
                      <a:pt x="108387" y="46153"/>
                    </a:cubicBezTo>
                    <a:close/>
                  </a:path>
                </a:pathLst>
              </a:cu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3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86" name="Google Shape;519;gb0755e36db_0_0">
                <a:extLst>
                  <a:ext uri="{FF2B5EF4-FFF2-40B4-BE49-F238E27FC236}">
                    <a16:creationId xmlns:a16="http://schemas.microsoft.com/office/drawing/2014/main" id="{6D63568D-67C9-0A4E-9630-8A5AD53E2CC4}"/>
                  </a:ext>
                </a:extLst>
              </p:cNvPr>
              <p:cNvSpPr/>
              <p:nvPr/>
            </p:nvSpPr>
            <p:spPr>
              <a:xfrm>
                <a:off x="5961121" y="2778516"/>
                <a:ext cx="21570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1428" y="2553"/>
                    </a:moveTo>
                    <a:cubicBezTo>
                      <a:pt x="109285" y="2553"/>
                      <a:pt x="109285" y="0"/>
                      <a:pt x="109285" y="2553"/>
                    </a:cubicBezTo>
                    <a:cubicBezTo>
                      <a:pt x="104999" y="5106"/>
                      <a:pt x="109285" y="5106"/>
                      <a:pt x="111428" y="7659"/>
                    </a:cubicBezTo>
                    <a:cubicBezTo>
                      <a:pt x="113571" y="10212"/>
                      <a:pt x="107142" y="12765"/>
                      <a:pt x="104999" y="7659"/>
                    </a:cubicBezTo>
                    <a:cubicBezTo>
                      <a:pt x="102857" y="2553"/>
                      <a:pt x="100714" y="10212"/>
                      <a:pt x="100714" y="12765"/>
                    </a:cubicBezTo>
                    <a:cubicBezTo>
                      <a:pt x="98571" y="12765"/>
                      <a:pt x="96428" y="15319"/>
                      <a:pt x="96428" y="15319"/>
                    </a:cubicBezTo>
                    <a:cubicBezTo>
                      <a:pt x="96428" y="20425"/>
                      <a:pt x="98571" y="17872"/>
                      <a:pt x="98571" y="17872"/>
                    </a:cubicBezTo>
                    <a:cubicBezTo>
                      <a:pt x="98571" y="20425"/>
                      <a:pt x="98571" y="22978"/>
                      <a:pt x="98571" y="25531"/>
                    </a:cubicBezTo>
                    <a:cubicBezTo>
                      <a:pt x="98571" y="28085"/>
                      <a:pt x="100714" y="28085"/>
                      <a:pt x="98571" y="33191"/>
                    </a:cubicBezTo>
                    <a:cubicBezTo>
                      <a:pt x="94285" y="40851"/>
                      <a:pt x="92142" y="48510"/>
                      <a:pt x="87857" y="56170"/>
                    </a:cubicBezTo>
                    <a:cubicBezTo>
                      <a:pt x="85714" y="58723"/>
                      <a:pt x="79285" y="68936"/>
                      <a:pt x="77142" y="68936"/>
                    </a:cubicBezTo>
                    <a:cubicBezTo>
                      <a:pt x="72857" y="68936"/>
                      <a:pt x="68571" y="71489"/>
                      <a:pt x="66428" y="68936"/>
                    </a:cubicBezTo>
                    <a:cubicBezTo>
                      <a:pt x="64285" y="66382"/>
                      <a:pt x="68571" y="63829"/>
                      <a:pt x="68571" y="61276"/>
                    </a:cubicBezTo>
                    <a:cubicBezTo>
                      <a:pt x="70714" y="58723"/>
                      <a:pt x="64285" y="63829"/>
                      <a:pt x="64285" y="63829"/>
                    </a:cubicBezTo>
                    <a:cubicBezTo>
                      <a:pt x="62142" y="66382"/>
                      <a:pt x="62142" y="66382"/>
                      <a:pt x="62142" y="68936"/>
                    </a:cubicBezTo>
                    <a:cubicBezTo>
                      <a:pt x="62142" y="76595"/>
                      <a:pt x="55714" y="79148"/>
                      <a:pt x="53571" y="84255"/>
                    </a:cubicBezTo>
                    <a:cubicBezTo>
                      <a:pt x="53571" y="84255"/>
                      <a:pt x="53571" y="86808"/>
                      <a:pt x="53571" y="86808"/>
                    </a:cubicBezTo>
                    <a:cubicBezTo>
                      <a:pt x="53571" y="89361"/>
                      <a:pt x="49285" y="91914"/>
                      <a:pt x="49285" y="91914"/>
                    </a:cubicBezTo>
                    <a:cubicBezTo>
                      <a:pt x="47142" y="91914"/>
                      <a:pt x="49285" y="89361"/>
                      <a:pt x="44999" y="89361"/>
                    </a:cubicBezTo>
                    <a:cubicBezTo>
                      <a:pt x="42857" y="89361"/>
                      <a:pt x="40714" y="89361"/>
                      <a:pt x="36428" y="89361"/>
                    </a:cubicBezTo>
                    <a:cubicBezTo>
                      <a:pt x="29999" y="91914"/>
                      <a:pt x="25714" y="89361"/>
                      <a:pt x="19285" y="91914"/>
                    </a:cubicBezTo>
                    <a:cubicBezTo>
                      <a:pt x="14999" y="97021"/>
                      <a:pt x="8571" y="102127"/>
                      <a:pt x="4285" y="107234"/>
                    </a:cubicBezTo>
                    <a:cubicBezTo>
                      <a:pt x="0" y="107234"/>
                      <a:pt x="0" y="114893"/>
                      <a:pt x="2142" y="112340"/>
                    </a:cubicBezTo>
                    <a:cubicBezTo>
                      <a:pt x="4285" y="112340"/>
                      <a:pt x="4285" y="109787"/>
                      <a:pt x="6428" y="109787"/>
                    </a:cubicBezTo>
                    <a:cubicBezTo>
                      <a:pt x="8571" y="112340"/>
                      <a:pt x="10714" y="114893"/>
                      <a:pt x="10714" y="112340"/>
                    </a:cubicBezTo>
                    <a:cubicBezTo>
                      <a:pt x="21428" y="109787"/>
                      <a:pt x="36428" y="99574"/>
                      <a:pt x="47142" y="102127"/>
                    </a:cubicBezTo>
                    <a:cubicBezTo>
                      <a:pt x="49285" y="104680"/>
                      <a:pt x="44999" y="109787"/>
                      <a:pt x="44999" y="109787"/>
                    </a:cubicBezTo>
                    <a:cubicBezTo>
                      <a:pt x="47142" y="112340"/>
                      <a:pt x="49285" y="120000"/>
                      <a:pt x="51428" y="120000"/>
                    </a:cubicBezTo>
                    <a:cubicBezTo>
                      <a:pt x="53571" y="117446"/>
                      <a:pt x="55714" y="114893"/>
                      <a:pt x="57857" y="112340"/>
                    </a:cubicBezTo>
                    <a:cubicBezTo>
                      <a:pt x="59999" y="107234"/>
                      <a:pt x="59999" y="109787"/>
                      <a:pt x="64285" y="109787"/>
                    </a:cubicBezTo>
                    <a:cubicBezTo>
                      <a:pt x="62142" y="109787"/>
                      <a:pt x="59999" y="89361"/>
                      <a:pt x="66428" y="102127"/>
                    </a:cubicBezTo>
                    <a:cubicBezTo>
                      <a:pt x="68571" y="107234"/>
                      <a:pt x="79285" y="102127"/>
                      <a:pt x="81428" y="99574"/>
                    </a:cubicBezTo>
                    <a:cubicBezTo>
                      <a:pt x="85714" y="91914"/>
                      <a:pt x="85714" y="107234"/>
                      <a:pt x="87857" y="102127"/>
                    </a:cubicBezTo>
                    <a:cubicBezTo>
                      <a:pt x="87857" y="99574"/>
                      <a:pt x="89999" y="94468"/>
                      <a:pt x="92142" y="94468"/>
                    </a:cubicBezTo>
                    <a:cubicBezTo>
                      <a:pt x="94285" y="91914"/>
                      <a:pt x="94285" y="94468"/>
                      <a:pt x="96428" y="89361"/>
                    </a:cubicBezTo>
                    <a:cubicBezTo>
                      <a:pt x="96428" y="89361"/>
                      <a:pt x="96428" y="99574"/>
                      <a:pt x="98571" y="97021"/>
                    </a:cubicBezTo>
                    <a:cubicBezTo>
                      <a:pt x="98571" y="97021"/>
                      <a:pt x="100714" y="97021"/>
                      <a:pt x="102857" y="94468"/>
                    </a:cubicBezTo>
                    <a:cubicBezTo>
                      <a:pt x="104999" y="94468"/>
                      <a:pt x="102857" y="91914"/>
                      <a:pt x="104999" y="89361"/>
                    </a:cubicBezTo>
                    <a:cubicBezTo>
                      <a:pt x="109285" y="86808"/>
                      <a:pt x="109285" y="86808"/>
                      <a:pt x="104999" y="81702"/>
                    </a:cubicBezTo>
                    <a:cubicBezTo>
                      <a:pt x="102857" y="79148"/>
                      <a:pt x="109285" y="71489"/>
                      <a:pt x="109285" y="66382"/>
                    </a:cubicBezTo>
                    <a:cubicBezTo>
                      <a:pt x="111428" y="61276"/>
                      <a:pt x="107142" y="53617"/>
                      <a:pt x="109285" y="48510"/>
                    </a:cubicBezTo>
                    <a:cubicBezTo>
                      <a:pt x="111428" y="45957"/>
                      <a:pt x="111428" y="48510"/>
                      <a:pt x="113571" y="48510"/>
                    </a:cubicBezTo>
                    <a:cubicBezTo>
                      <a:pt x="115714" y="48510"/>
                      <a:pt x="117857" y="43404"/>
                      <a:pt x="117857" y="43404"/>
                    </a:cubicBezTo>
                    <a:cubicBezTo>
                      <a:pt x="119999" y="35744"/>
                      <a:pt x="119999" y="28085"/>
                      <a:pt x="117857" y="22978"/>
                    </a:cubicBezTo>
                    <a:cubicBezTo>
                      <a:pt x="117857" y="20425"/>
                      <a:pt x="111428" y="2553"/>
                      <a:pt x="111428" y="2553"/>
                    </a:cubicBezTo>
                    <a:cubicBezTo>
                      <a:pt x="111428" y="2553"/>
                      <a:pt x="111428" y="2553"/>
                      <a:pt x="111428" y="2553"/>
                    </a:cubicBezTo>
                    <a:close/>
                  </a:path>
                </a:pathLst>
              </a:cu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3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21" name="Google Shape;520;gb0755e36db_0_0">
              <a:extLst>
                <a:ext uri="{FF2B5EF4-FFF2-40B4-BE49-F238E27FC236}">
                  <a16:creationId xmlns:a16="http://schemas.microsoft.com/office/drawing/2014/main" id="{A807E767-060B-0E42-B5E8-4D513AF895EC}"/>
                </a:ext>
              </a:extLst>
            </p:cNvPr>
            <p:cNvSpPr/>
            <p:nvPr/>
          </p:nvSpPr>
          <p:spPr>
            <a:xfrm>
              <a:off x="17393967" y="7852357"/>
              <a:ext cx="171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40000"/>
                    <a:pt x="0" y="40000"/>
                  </a:cubicBezTo>
                  <a:cubicBezTo>
                    <a:pt x="60000" y="120000"/>
                    <a:pt x="120000" y="4000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2" name="Google Shape;521;gb0755e36db_0_0">
              <a:extLst>
                <a:ext uri="{FF2B5EF4-FFF2-40B4-BE49-F238E27FC236}">
                  <a16:creationId xmlns:a16="http://schemas.microsoft.com/office/drawing/2014/main" id="{BF11859C-CCD6-6A43-85C9-C6AE621B3DF9}"/>
                </a:ext>
              </a:extLst>
            </p:cNvPr>
            <p:cNvSpPr/>
            <p:nvPr/>
          </p:nvSpPr>
          <p:spPr>
            <a:xfrm>
              <a:off x="17293389" y="7852357"/>
              <a:ext cx="1092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24000"/>
                  </a:moveTo>
                  <a:cubicBezTo>
                    <a:pt x="83076" y="24000"/>
                    <a:pt x="83076" y="0"/>
                    <a:pt x="64615" y="24000"/>
                  </a:cubicBezTo>
                  <a:cubicBezTo>
                    <a:pt x="55384" y="24000"/>
                    <a:pt x="46153" y="48000"/>
                    <a:pt x="46153" y="36000"/>
                  </a:cubicBezTo>
                  <a:cubicBezTo>
                    <a:pt x="36923" y="24000"/>
                    <a:pt x="27692" y="48000"/>
                    <a:pt x="27692" y="48000"/>
                  </a:cubicBezTo>
                  <a:cubicBezTo>
                    <a:pt x="18461" y="72000"/>
                    <a:pt x="9230" y="60000"/>
                    <a:pt x="0" y="72000"/>
                  </a:cubicBezTo>
                  <a:cubicBezTo>
                    <a:pt x="0" y="60000"/>
                    <a:pt x="18461" y="108000"/>
                    <a:pt x="27692" y="108000"/>
                  </a:cubicBezTo>
                  <a:cubicBezTo>
                    <a:pt x="27692" y="120000"/>
                    <a:pt x="46153" y="72000"/>
                    <a:pt x="55384" y="72000"/>
                  </a:cubicBezTo>
                  <a:cubicBezTo>
                    <a:pt x="64615" y="72000"/>
                    <a:pt x="83076" y="84000"/>
                    <a:pt x="92307" y="72000"/>
                  </a:cubicBezTo>
                  <a:cubicBezTo>
                    <a:pt x="101538" y="72000"/>
                    <a:pt x="120000" y="36000"/>
                    <a:pt x="101538" y="24000"/>
                  </a:cubicBezTo>
                  <a:cubicBezTo>
                    <a:pt x="92307" y="24000"/>
                    <a:pt x="101538" y="24000"/>
                    <a:pt x="101538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3" name="Google Shape;522;gb0755e36db_0_0">
              <a:extLst>
                <a:ext uri="{FF2B5EF4-FFF2-40B4-BE49-F238E27FC236}">
                  <a16:creationId xmlns:a16="http://schemas.microsoft.com/office/drawing/2014/main" id="{A6F4CFAD-09D9-F246-9619-1E683D6FC75A}"/>
                </a:ext>
              </a:extLst>
            </p:cNvPr>
            <p:cNvSpPr/>
            <p:nvPr/>
          </p:nvSpPr>
          <p:spPr>
            <a:xfrm>
              <a:off x="17184189" y="7883976"/>
              <a:ext cx="921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363" y="0"/>
                  </a:moveTo>
                  <a:cubicBezTo>
                    <a:pt x="54545" y="0"/>
                    <a:pt x="32727" y="7500"/>
                    <a:pt x="21818" y="15000"/>
                  </a:cubicBezTo>
                  <a:cubicBezTo>
                    <a:pt x="0" y="22500"/>
                    <a:pt x="0" y="30000"/>
                    <a:pt x="0" y="45000"/>
                  </a:cubicBezTo>
                  <a:cubicBezTo>
                    <a:pt x="0" y="37500"/>
                    <a:pt x="32727" y="37500"/>
                    <a:pt x="21818" y="45000"/>
                  </a:cubicBezTo>
                  <a:cubicBezTo>
                    <a:pt x="32727" y="37500"/>
                    <a:pt x="21818" y="30000"/>
                    <a:pt x="32727" y="30000"/>
                  </a:cubicBezTo>
                  <a:cubicBezTo>
                    <a:pt x="32727" y="30000"/>
                    <a:pt x="43636" y="30000"/>
                    <a:pt x="43636" y="37500"/>
                  </a:cubicBezTo>
                  <a:cubicBezTo>
                    <a:pt x="43636" y="52500"/>
                    <a:pt x="43636" y="60000"/>
                    <a:pt x="32727" y="75000"/>
                  </a:cubicBezTo>
                  <a:cubicBezTo>
                    <a:pt x="21818" y="82500"/>
                    <a:pt x="32727" y="82500"/>
                    <a:pt x="32727" y="82500"/>
                  </a:cubicBezTo>
                  <a:cubicBezTo>
                    <a:pt x="32727" y="90000"/>
                    <a:pt x="32727" y="97500"/>
                    <a:pt x="32727" y="97500"/>
                  </a:cubicBezTo>
                  <a:cubicBezTo>
                    <a:pt x="32727" y="120000"/>
                    <a:pt x="54545" y="90000"/>
                    <a:pt x="54545" y="90000"/>
                  </a:cubicBezTo>
                  <a:cubicBezTo>
                    <a:pt x="54545" y="90000"/>
                    <a:pt x="54545" y="112500"/>
                    <a:pt x="65454" y="112500"/>
                  </a:cubicBezTo>
                  <a:cubicBezTo>
                    <a:pt x="65454" y="120000"/>
                    <a:pt x="87272" y="97500"/>
                    <a:pt x="87272" y="90000"/>
                  </a:cubicBezTo>
                  <a:cubicBezTo>
                    <a:pt x="109090" y="75000"/>
                    <a:pt x="109090" y="60000"/>
                    <a:pt x="120000" y="52500"/>
                  </a:cubicBezTo>
                  <a:cubicBezTo>
                    <a:pt x="120000" y="37500"/>
                    <a:pt x="109090" y="30000"/>
                    <a:pt x="109090" y="15000"/>
                  </a:cubicBezTo>
                  <a:cubicBezTo>
                    <a:pt x="109090" y="0"/>
                    <a:pt x="76363" y="15000"/>
                    <a:pt x="76363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4" name="Google Shape;523;gb0755e36db_0_0">
              <a:extLst>
                <a:ext uri="{FF2B5EF4-FFF2-40B4-BE49-F238E27FC236}">
                  <a16:creationId xmlns:a16="http://schemas.microsoft.com/office/drawing/2014/main" id="{76807D01-FFB6-5942-B303-955583A73210}"/>
                </a:ext>
              </a:extLst>
            </p:cNvPr>
            <p:cNvSpPr/>
            <p:nvPr/>
          </p:nvSpPr>
          <p:spPr>
            <a:xfrm>
              <a:off x="17092234" y="8214539"/>
              <a:ext cx="315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90000" y="0"/>
                    <a:pt x="0" y="40000"/>
                    <a:pt x="30000" y="120000"/>
                  </a:cubicBezTo>
                  <a:cubicBezTo>
                    <a:pt x="3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4;gb0755e36db_0_0">
              <a:extLst>
                <a:ext uri="{FF2B5EF4-FFF2-40B4-BE49-F238E27FC236}">
                  <a16:creationId xmlns:a16="http://schemas.microsoft.com/office/drawing/2014/main" id="{C96361AF-71BA-3E45-B5A1-1EF54FA0E26A}"/>
                </a:ext>
              </a:extLst>
            </p:cNvPr>
            <p:cNvSpPr/>
            <p:nvPr/>
          </p:nvSpPr>
          <p:spPr>
            <a:xfrm>
              <a:off x="17166947" y="8131178"/>
              <a:ext cx="17100" cy="1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0" y="60000"/>
                    <a:pt x="0" y="60000"/>
                  </a:cubicBez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6" name="Google Shape;525;gb0755e36db_0_0">
              <a:extLst>
                <a:ext uri="{FF2B5EF4-FFF2-40B4-BE49-F238E27FC236}">
                  <a16:creationId xmlns:a16="http://schemas.microsoft.com/office/drawing/2014/main" id="{F1D1634B-1051-034C-A218-035515EC5D58}"/>
                </a:ext>
              </a:extLst>
            </p:cNvPr>
            <p:cNvSpPr/>
            <p:nvPr/>
          </p:nvSpPr>
          <p:spPr>
            <a:xfrm>
              <a:off x="16939927" y="8306519"/>
              <a:ext cx="171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7" name="Google Shape;526;gb0755e36db_0_0">
              <a:extLst>
                <a:ext uri="{FF2B5EF4-FFF2-40B4-BE49-F238E27FC236}">
                  <a16:creationId xmlns:a16="http://schemas.microsoft.com/office/drawing/2014/main" id="{8C5A8FB1-784A-314A-AB13-35C0813E1F8F}"/>
                </a:ext>
              </a:extLst>
            </p:cNvPr>
            <p:cNvSpPr/>
            <p:nvPr/>
          </p:nvSpPr>
          <p:spPr>
            <a:xfrm>
              <a:off x="16779005" y="8274899"/>
              <a:ext cx="100500" cy="14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7058"/>
                  </a:moveTo>
                  <a:cubicBezTo>
                    <a:pt x="50000" y="0"/>
                    <a:pt x="10000" y="42352"/>
                    <a:pt x="0" y="56470"/>
                  </a:cubicBezTo>
                  <a:cubicBezTo>
                    <a:pt x="0" y="70588"/>
                    <a:pt x="0" y="84705"/>
                    <a:pt x="10000" y="98823"/>
                  </a:cubicBezTo>
                  <a:cubicBezTo>
                    <a:pt x="10000" y="98823"/>
                    <a:pt x="30000" y="120000"/>
                    <a:pt x="30000" y="120000"/>
                  </a:cubicBezTo>
                  <a:cubicBezTo>
                    <a:pt x="40000" y="105882"/>
                    <a:pt x="120000" y="14117"/>
                    <a:pt x="80000" y="7058"/>
                  </a:cubicBezTo>
                  <a:cubicBezTo>
                    <a:pt x="70000" y="7058"/>
                    <a:pt x="90000" y="7058"/>
                    <a:pt x="80000" y="705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8" name="Google Shape;527;gb0755e36db_0_0">
              <a:extLst>
                <a:ext uri="{FF2B5EF4-FFF2-40B4-BE49-F238E27FC236}">
                  <a16:creationId xmlns:a16="http://schemas.microsoft.com/office/drawing/2014/main" id="{B4D4921A-3D77-DB47-B393-4B62F44FB42D}"/>
                </a:ext>
              </a:extLst>
            </p:cNvPr>
            <p:cNvSpPr/>
            <p:nvPr/>
          </p:nvSpPr>
          <p:spPr>
            <a:xfrm>
              <a:off x="16281858" y="8510602"/>
              <a:ext cx="1179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428" y="12000"/>
                  </a:moveTo>
                  <a:cubicBezTo>
                    <a:pt x="102857" y="12000"/>
                    <a:pt x="94285" y="0"/>
                    <a:pt x="77142" y="0"/>
                  </a:cubicBezTo>
                  <a:cubicBezTo>
                    <a:pt x="59999" y="0"/>
                    <a:pt x="51428" y="12000"/>
                    <a:pt x="34285" y="24000"/>
                  </a:cubicBezTo>
                  <a:cubicBezTo>
                    <a:pt x="17142" y="48000"/>
                    <a:pt x="0" y="84000"/>
                    <a:pt x="34285" y="108000"/>
                  </a:cubicBezTo>
                  <a:cubicBezTo>
                    <a:pt x="51428" y="120000"/>
                    <a:pt x="85714" y="96000"/>
                    <a:pt x="94285" y="72000"/>
                  </a:cubicBezTo>
                  <a:cubicBezTo>
                    <a:pt x="94285" y="60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9" name="Google Shape;528;gb0755e36db_0_0">
              <a:extLst>
                <a:ext uri="{FF2B5EF4-FFF2-40B4-BE49-F238E27FC236}">
                  <a16:creationId xmlns:a16="http://schemas.microsoft.com/office/drawing/2014/main" id="{68CFAE9F-2301-474C-913C-42FAD238C6D6}"/>
                </a:ext>
              </a:extLst>
            </p:cNvPr>
            <p:cNvSpPr/>
            <p:nvPr/>
          </p:nvSpPr>
          <p:spPr>
            <a:xfrm>
              <a:off x="16761763" y="8568090"/>
              <a:ext cx="169500" cy="23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8571"/>
                  </a:moveTo>
                  <a:cubicBezTo>
                    <a:pt x="60000" y="4285"/>
                    <a:pt x="66000" y="21428"/>
                    <a:pt x="54000" y="8571"/>
                  </a:cubicBezTo>
                  <a:cubicBezTo>
                    <a:pt x="48000" y="0"/>
                    <a:pt x="24000" y="4285"/>
                    <a:pt x="24000" y="12857"/>
                  </a:cubicBezTo>
                  <a:cubicBezTo>
                    <a:pt x="18000" y="25714"/>
                    <a:pt x="24000" y="34285"/>
                    <a:pt x="18000" y="47142"/>
                  </a:cubicBezTo>
                  <a:cubicBezTo>
                    <a:pt x="18000" y="51428"/>
                    <a:pt x="18000" y="55714"/>
                    <a:pt x="18000" y="55714"/>
                  </a:cubicBezTo>
                  <a:cubicBezTo>
                    <a:pt x="12000" y="59999"/>
                    <a:pt x="0" y="55714"/>
                    <a:pt x="0" y="55714"/>
                  </a:cubicBezTo>
                  <a:cubicBezTo>
                    <a:pt x="0" y="55714"/>
                    <a:pt x="12000" y="94285"/>
                    <a:pt x="18000" y="94285"/>
                  </a:cubicBezTo>
                  <a:cubicBezTo>
                    <a:pt x="18000" y="94285"/>
                    <a:pt x="24000" y="81428"/>
                    <a:pt x="30000" y="85714"/>
                  </a:cubicBezTo>
                  <a:cubicBezTo>
                    <a:pt x="30000" y="85714"/>
                    <a:pt x="42000" y="89999"/>
                    <a:pt x="42000" y="94285"/>
                  </a:cubicBezTo>
                  <a:cubicBezTo>
                    <a:pt x="42000" y="98571"/>
                    <a:pt x="24000" y="89999"/>
                    <a:pt x="24000" y="98571"/>
                  </a:cubicBezTo>
                  <a:cubicBezTo>
                    <a:pt x="24000" y="107142"/>
                    <a:pt x="36000" y="115714"/>
                    <a:pt x="48000" y="111428"/>
                  </a:cubicBezTo>
                  <a:cubicBezTo>
                    <a:pt x="54000" y="111428"/>
                    <a:pt x="60000" y="102857"/>
                    <a:pt x="66000" y="107142"/>
                  </a:cubicBezTo>
                  <a:cubicBezTo>
                    <a:pt x="66000" y="107142"/>
                    <a:pt x="90000" y="119999"/>
                    <a:pt x="90000" y="119999"/>
                  </a:cubicBezTo>
                  <a:cubicBezTo>
                    <a:pt x="96000" y="115714"/>
                    <a:pt x="78000" y="111428"/>
                    <a:pt x="84000" y="107142"/>
                  </a:cubicBezTo>
                  <a:cubicBezTo>
                    <a:pt x="78000" y="111428"/>
                    <a:pt x="120000" y="119999"/>
                    <a:pt x="102000" y="102857"/>
                  </a:cubicBezTo>
                  <a:cubicBezTo>
                    <a:pt x="90000" y="94285"/>
                    <a:pt x="66000" y="107142"/>
                    <a:pt x="60000" y="94285"/>
                  </a:cubicBezTo>
                  <a:cubicBezTo>
                    <a:pt x="54000" y="85714"/>
                    <a:pt x="54000" y="81428"/>
                    <a:pt x="54000" y="68571"/>
                  </a:cubicBezTo>
                  <a:cubicBezTo>
                    <a:pt x="54000" y="59999"/>
                    <a:pt x="66000" y="59999"/>
                    <a:pt x="72000" y="51428"/>
                  </a:cubicBezTo>
                  <a:cubicBezTo>
                    <a:pt x="84000" y="42857"/>
                    <a:pt x="84000" y="38571"/>
                    <a:pt x="78000" y="29999"/>
                  </a:cubicBezTo>
                  <a:cubicBezTo>
                    <a:pt x="78000" y="29999"/>
                    <a:pt x="78000" y="8571"/>
                    <a:pt x="72000" y="8571"/>
                  </a:cubicBezTo>
                  <a:cubicBezTo>
                    <a:pt x="66000" y="8571"/>
                    <a:pt x="78000" y="8571"/>
                    <a:pt x="72000" y="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0" name="Google Shape;529;gb0755e36db_0_0">
              <a:extLst>
                <a:ext uri="{FF2B5EF4-FFF2-40B4-BE49-F238E27FC236}">
                  <a16:creationId xmlns:a16="http://schemas.microsoft.com/office/drawing/2014/main" id="{99FB94EE-82CB-CA41-B540-CD3A2637C52A}"/>
                </a:ext>
              </a:extLst>
            </p:cNvPr>
            <p:cNvSpPr/>
            <p:nvPr/>
          </p:nvSpPr>
          <p:spPr>
            <a:xfrm>
              <a:off x="16905445" y="8772175"/>
              <a:ext cx="516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5000"/>
                  </a:moveTo>
                  <a:cubicBezTo>
                    <a:pt x="60000" y="15000"/>
                    <a:pt x="40000" y="0"/>
                    <a:pt x="20000" y="15000"/>
                  </a:cubicBezTo>
                  <a:cubicBezTo>
                    <a:pt x="20000" y="30000"/>
                    <a:pt x="0" y="30000"/>
                    <a:pt x="0" y="45000"/>
                  </a:cubicBezTo>
                  <a:cubicBezTo>
                    <a:pt x="20000" y="60000"/>
                    <a:pt x="0" y="75000"/>
                    <a:pt x="40000" y="90000"/>
                  </a:cubicBezTo>
                  <a:cubicBezTo>
                    <a:pt x="40000" y="90000"/>
                    <a:pt x="120000" y="120000"/>
                    <a:pt x="100000" y="105000"/>
                  </a:cubicBezTo>
                  <a:cubicBezTo>
                    <a:pt x="100000" y="90000"/>
                    <a:pt x="100000" y="75000"/>
                    <a:pt x="80000" y="60000"/>
                  </a:cubicBezTo>
                  <a:cubicBezTo>
                    <a:pt x="40000" y="60000"/>
                    <a:pt x="40000" y="15000"/>
                    <a:pt x="60000" y="15000"/>
                  </a:cubicBezTo>
                  <a:cubicBezTo>
                    <a:pt x="40000" y="15000"/>
                    <a:pt x="80000" y="15000"/>
                    <a:pt x="60000" y="1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1" name="Google Shape;530;gb0755e36db_0_0">
              <a:extLst>
                <a:ext uri="{FF2B5EF4-FFF2-40B4-BE49-F238E27FC236}">
                  <a16:creationId xmlns:a16="http://schemas.microsoft.com/office/drawing/2014/main" id="{FD37EB68-C57B-7F4B-AD2D-14DF791ED944}"/>
                </a:ext>
              </a:extLst>
            </p:cNvPr>
            <p:cNvSpPr/>
            <p:nvPr/>
          </p:nvSpPr>
          <p:spPr>
            <a:xfrm>
              <a:off x="16939927" y="8829663"/>
              <a:ext cx="83400" cy="11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0"/>
                  </a:moveTo>
                  <a:cubicBezTo>
                    <a:pt x="36000" y="0"/>
                    <a:pt x="48000" y="0"/>
                    <a:pt x="24000" y="9230"/>
                  </a:cubicBezTo>
                  <a:cubicBezTo>
                    <a:pt x="12000" y="18461"/>
                    <a:pt x="36000" y="27692"/>
                    <a:pt x="48000" y="36923"/>
                  </a:cubicBezTo>
                  <a:cubicBezTo>
                    <a:pt x="60000" y="55384"/>
                    <a:pt x="0" y="64615"/>
                    <a:pt x="48000" y="83076"/>
                  </a:cubicBezTo>
                  <a:cubicBezTo>
                    <a:pt x="60000" y="92307"/>
                    <a:pt x="36000" y="110769"/>
                    <a:pt x="60000" y="120000"/>
                  </a:cubicBezTo>
                  <a:cubicBezTo>
                    <a:pt x="72000" y="120000"/>
                    <a:pt x="72000" y="110769"/>
                    <a:pt x="60000" y="101538"/>
                  </a:cubicBezTo>
                  <a:cubicBezTo>
                    <a:pt x="36000" y="46153"/>
                    <a:pt x="108000" y="92307"/>
                    <a:pt x="108000" y="73846"/>
                  </a:cubicBezTo>
                  <a:cubicBezTo>
                    <a:pt x="108000" y="64615"/>
                    <a:pt x="84000" y="55384"/>
                    <a:pt x="96000" y="55384"/>
                  </a:cubicBezTo>
                  <a:cubicBezTo>
                    <a:pt x="96000" y="46153"/>
                    <a:pt x="120000" y="55384"/>
                    <a:pt x="108000" y="46153"/>
                  </a:cubicBezTo>
                  <a:cubicBezTo>
                    <a:pt x="96000" y="36923"/>
                    <a:pt x="72000" y="27692"/>
                    <a:pt x="84000" y="9230"/>
                  </a:cubicBezTo>
                  <a:cubicBezTo>
                    <a:pt x="84000" y="0"/>
                    <a:pt x="60000" y="0"/>
                    <a:pt x="48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2" name="Google Shape;531;gb0755e36db_0_0">
              <a:extLst>
                <a:ext uri="{FF2B5EF4-FFF2-40B4-BE49-F238E27FC236}">
                  <a16:creationId xmlns:a16="http://schemas.microsoft.com/office/drawing/2014/main" id="{09BA23A0-323C-9C41-AE65-F5A5E2272260}"/>
                </a:ext>
              </a:extLst>
            </p:cNvPr>
            <p:cNvSpPr/>
            <p:nvPr/>
          </p:nvSpPr>
          <p:spPr>
            <a:xfrm>
              <a:off x="16787622" y="8780799"/>
              <a:ext cx="516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5000"/>
                  </a:moveTo>
                  <a:cubicBezTo>
                    <a:pt x="100000" y="60000"/>
                    <a:pt x="60000" y="0"/>
                    <a:pt x="0" y="30000"/>
                  </a:cubicBezTo>
                  <a:cubicBezTo>
                    <a:pt x="0" y="30000"/>
                    <a:pt x="60000" y="75000"/>
                    <a:pt x="60000" y="90000"/>
                  </a:cubicBezTo>
                  <a:cubicBezTo>
                    <a:pt x="60000" y="120000"/>
                    <a:pt x="120000" y="120000"/>
                    <a:pt x="120000" y="75000"/>
                  </a:cubicBezTo>
                  <a:cubicBezTo>
                    <a:pt x="120000" y="75000"/>
                    <a:pt x="120000" y="90000"/>
                    <a:pt x="120000" y="7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3" name="Google Shape;532;gb0755e36db_0_0">
              <a:extLst>
                <a:ext uri="{FF2B5EF4-FFF2-40B4-BE49-F238E27FC236}">
                  <a16:creationId xmlns:a16="http://schemas.microsoft.com/office/drawing/2014/main" id="{5CB6D7E4-6179-FB41-AB7B-C4A59ABBD75B}"/>
                </a:ext>
              </a:extLst>
            </p:cNvPr>
            <p:cNvSpPr/>
            <p:nvPr/>
          </p:nvSpPr>
          <p:spPr>
            <a:xfrm>
              <a:off x="16847972" y="8846911"/>
              <a:ext cx="747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24000"/>
                  </a:moveTo>
                  <a:cubicBezTo>
                    <a:pt x="26666" y="12000"/>
                    <a:pt x="13333" y="12000"/>
                    <a:pt x="0" y="24000"/>
                  </a:cubicBezTo>
                  <a:cubicBezTo>
                    <a:pt x="0" y="36000"/>
                    <a:pt x="26666" y="36000"/>
                    <a:pt x="26666" y="48000"/>
                  </a:cubicBezTo>
                  <a:cubicBezTo>
                    <a:pt x="40000" y="60000"/>
                    <a:pt x="0" y="96000"/>
                    <a:pt x="13333" y="108000"/>
                  </a:cubicBezTo>
                  <a:cubicBezTo>
                    <a:pt x="13333" y="120000"/>
                    <a:pt x="66666" y="72000"/>
                    <a:pt x="80000" y="72000"/>
                  </a:cubicBezTo>
                  <a:cubicBezTo>
                    <a:pt x="120000" y="72000"/>
                    <a:pt x="40000" y="24000"/>
                    <a:pt x="40000" y="24000"/>
                  </a:cubicBezTo>
                  <a:cubicBezTo>
                    <a:pt x="13333" y="0"/>
                    <a:pt x="40000" y="24000"/>
                    <a:pt x="40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4" name="Google Shape;533;gb0755e36db_0_0">
              <a:extLst>
                <a:ext uri="{FF2B5EF4-FFF2-40B4-BE49-F238E27FC236}">
                  <a16:creationId xmlns:a16="http://schemas.microsoft.com/office/drawing/2014/main" id="{36548965-190F-9F4D-9291-5935B94940DF}"/>
                </a:ext>
              </a:extLst>
            </p:cNvPr>
            <p:cNvSpPr/>
            <p:nvPr/>
          </p:nvSpPr>
          <p:spPr>
            <a:xfrm>
              <a:off x="16865214" y="8898648"/>
              <a:ext cx="576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10909"/>
                  </a:moveTo>
                  <a:cubicBezTo>
                    <a:pt x="51428" y="10909"/>
                    <a:pt x="68571" y="43636"/>
                    <a:pt x="51428" y="54545"/>
                  </a:cubicBezTo>
                  <a:cubicBezTo>
                    <a:pt x="0" y="76363"/>
                    <a:pt x="17142" y="76363"/>
                    <a:pt x="51428" y="98181"/>
                  </a:cubicBezTo>
                  <a:cubicBezTo>
                    <a:pt x="102857" y="120000"/>
                    <a:pt x="68571" y="87272"/>
                    <a:pt x="85714" y="65454"/>
                  </a:cubicBezTo>
                  <a:cubicBezTo>
                    <a:pt x="85714" y="65454"/>
                    <a:pt x="119999" y="0"/>
                    <a:pt x="102857" y="10909"/>
                  </a:cubicBezTo>
                  <a:cubicBezTo>
                    <a:pt x="85714" y="10909"/>
                    <a:pt x="102857" y="0"/>
                    <a:pt x="102857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5" name="Google Shape;534;gb0755e36db_0_0">
              <a:extLst>
                <a:ext uri="{FF2B5EF4-FFF2-40B4-BE49-F238E27FC236}">
                  <a16:creationId xmlns:a16="http://schemas.microsoft.com/office/drawing/2014/main" id="{685A627C-9F8E-324F-90DF-8E3629D8975F}"/>
                </a:ext>
              </a:extLst>
            </p:cNvPr>
            <p:cNvSpPr/>
            <p:nvPr/>
          </p:nvSpPr>
          <p:spPr>
            <a:xfrm>
              <a:off x="16914063" y="8890027"/>
              <a:ext cx="345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5000"/>
                  </a:moveTo>
                  <a:cubicBezTo>
                    <a:pt x="60000" y="15000"/>
                    <a:pt x="0" y="105000"/>
                    <a:pt x="0" y="120000"/>
                  </a:cubicBezTo>
                  <a:cubicBezTo>
                    <a:pt x="0" y="120000"/>
                    <a:pt x="60000" y="90000"/>
                    <a:pt x="90000" y="75000"/>
                  </a:cubicBezTo>
                  <a:cubicBezTo>
                    <a:pt x="90000" y="75000"/>
                    <a:pt x="120000" y="0"/>
                    <a:pt x="90000" y="15000"/>
                  </a:cubicBezTo>
                  <a:cubicBezTo>
                    <a:pt x="60000" y="15000"/>
                    <a:pt x="90000" y="15000"/>
                    <a:pt x="90000" y="1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6" name="Google Shape;535;gb0755e36db_0_0">
              <a:extLst>
                <a:ext uri="{FF2B5EF4-FFF2-40B4-BE49-F238E27FC236}">
                  <a16:creationId xmlns:a16="http://schemas.microsoft.com/office/drawing/2014/main" id="{21C47C83-AABD-FF40-8CDD-E9D9F70C03A8}"/>
                </a:ext>
              </a:extLst>
            </p:cNvPr>
            <p:cNvSpPr/>
            <p:nvPr/>
          </p:nvSpPr>
          <p:spPr>
            <a:xfrm>
              <a:off x="16931306" y="8933142"/>
              <a:ext cx="516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30000"/>
                  </a:moveTo>
                  <a:cubicBezTo>
                    <a:pt x="0" y="90000"/>
                    <a:pt x="20000" y="120000"/>
                    <a:pt x="60000" y="90000"/>
                  </a:cubicBezTo>
                  <a:cubicBezTo>
                    <a:pt x="120000" y="90000"/>
                    <a:pt x="40000" y="0"/>
                    <a:pt x="20000" y="30000"/>
                  </a:cubicBezTo>
                  <a:cubicBezTo>
                    <a:pt x="20000" y="60000"/>
                    <a:pt x="40000" y="30000"/>
                    <a:pt x="20000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7" name="Google Shape;536;gb0755e36db_0_0">
              <a:extLst>
                <a:ext uri="{FF2B5EF4-FFF2-40B4-BE49-F238E27FC236}">
                  <a16:creationId xmlns:a16="http://schemas.microsoft.com/office/drawing/2014/main" id="{D337C9BD-2833-BC4B-B29D-40C0D9B8D663}"/>
                </a:ext>
              </a:extLst>
            </p:cNvPr>
            <p:cNvSpPr/>
            <p:nvPr/>
          </p:nvSpPr>
          <p:spPr>
            <a:xfrm>
              <a:off x="16931306" y="8956139"/>
              <a:ext cx="117900" cy="17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77142" y="0"/>
                    <a:pt x="77142" y="5714"/>
                    <a:pt x="77142" y="11428"/>
                  </a:cubicBezTo>
                  <a:cubicBezTo>
                    <a:pt x="77142" y="17142"/>
                    <a:pt x="77142" y="17142"/>
                    <a:pt x="59999" y="22857"/>
                  </a:cubicBezTo>
                  <a:cubicBezTo>
                    <a:pt x="51428" y="22857"/>
                    <a:pt x="34285" y="34285"/>
                    <a:pt x="25714" y="34285"/>
                  </a:cubicBezTo>
                  <a:cubicBezTo>
                    <a:pt x="8571" y="51428"/>
                    <a:pt x="0" y="51428"/>
                    <a:pt x="17142" y="62857"/>
                  </a:cubicBezTo>
                  <a:cubicBezTo>
                    <a:pt x="25714" y="68571"/>
                    <a:pt x="17142" y="74285"/>
                    <a:pt x="17142" y="80000"/>
                  </a:cubicBezTo>
                  <a:cubicBezTo>
                    <a:pt x="8571" y="91428"/>
                    <a:pt x="17142" y="97142"/>
                    <a:pt x="25714" y="102857"/>
                  </a:cubicBezTo>
                  <a:cubicBezTo>
                    <a:pt x="42857" y="108571"/>
                    <a:pt x="59999" y="108571"/>
                    <a:pt x="68571" y="108571"/>
                  </a:cubicBezTo>
                  <a:cubicBezTo>
                    <a:pt x="94285" y="120000"/>
                    <a:pt x="77142" y="102857"/>
                    <a:pt x="68571" y="91428"/>
                  </a:cubicBezTo>
                  <a:cubicBezTo>
                    <a:pt x="68571" y="91428"/>
                    <a:pt x="68571" y="68571"/>
                    <a:pt x="85714" y="68571"/>
                  </a:cubicBezTo>
                  <a:cubicBezTo>
                    <a:pt x="94285" y="68571"/>
                    <a:pt x="94285" y="97142"/>
                    <a:pt x="102857" y="97142"/>
                  </a:cubicBezTo>
                  <a:cubicBezTo>
                    <a:pt x="102857" y="97142"/>
                    <a:pt x="111428" y="80000"/>
                    <a:pt x="111428" y="80000"/>
                  </a:cubicBezTo>
                  <a:cubicBezTo>
                    <a:pt x="119999" y="68571"/>
                    <a:pt x="119999" y="62857"/>
                    <a:pt x="111428" y="57142"/>
                  </a:cubicBezTo>
                  <a:cubicBezTo>
                    <a:pt x="111428" y="40000"/>
                    <a:pt x="111428" y="5714"/>
                    <a:pt x="85714" y="0"/>
                  </a:cubicBezTo>
                  <a:cubicBezTo>
                    <a:pt x="77142" y="0"/>
                    <a:pt x="85714" y="5714"/>
                    <a:pt x="85714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8" name="Google Shape;537;gb0755e36db_0_0">
              <a:extLst>
                <a:ext uri="{FF2B5EF4-FFF2-40B4-BE49-F238E27FC236}">
                  <a16:creationId xmlns:a16="http://schemas.microsoft.com/office/drawing/2014/main" id="{A26E1C72-2D75-B34E-A62A-9D6C76F88E38}"/>
                </a:ext>
              </a:extLst>
            </p:cNvPr>
            <p:cNvSpPr/>
            <p:nvPr/>
          </p:nvSpPr>
          <p:spPr>
            <a:xfrm>
              <a:off x="16856591" y="8990631"/>
              <a:ext cx="1005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2000"/>
                  </a:moveTo>
                  <a:cubicBezTo>
                    <a:pt x="60000" y="0"/>
                    <a:pt x="50000" y="48000"/>
                    <a:pt x="20000" y="48000"/>
                  </a:cubicBezTo>
                  <a:cubicBezTo>
                    <a:pt x="0" y="60000"/>
                    <a:pt x="0" y="108000"/>
                    <a:pt x="0" y="120000"/>
                  </a:cubicBezTo>
                  <a:cubicBezTo>
                    <a:pt x="10000" y="108000"/>
                    <a:pt x="10000" y="84000"/>
                    <a:pt x="20000" y="72000"/>
                  </a:cubicBezTo>
                  <a:cubicBezTo>
                    <a:pt x="20000" y="72000"/>
                    <a:pt x="40000" y="60000"/>
                    <a:pt x="40000" y="72000"/>
                  </a:cubicBezTo>
                  <a:cubicBezTo>
                    <a:pt x="40000" y="84000"/>
                    <a:pt x="60000" y="84000"/>
                    <a:pt x="60000" y="84000"/>
                  </a:cubicBezTo>
                  <a:cubicBezTo>
                    <a:pt x="70000" y="84000"/>
                    <a:pt x="70000" y="96000"/>
                    <a:pt x="80000" y="84000"/>
                  </a:cubicBezTo>
                  <a:cubicBezTo>
                    <a:pt x="80000" y="84000"/>
                    <a:pt x="80000" y="60000"/>
                    <a:pt x="80000" y="60000"/>
                  </a:cubicBezTo>
                  <a:cubicBezTo>
                    <a:pt x="90000" y="36000"/>
                    <a:pt x="110000" y="24000"/>
                    <a:pt x="80000" y="12000"/>
                  </a:cubicBezTo>
                  <a:cubicBezTo>
                    <a:pt x="70000" y="12000"/>
                    <a:pt x="120000" y="36000"/>
                    <a:pt x="80000" y="1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9" name="Google Shape;538;gb0755e36db_0_0">
              <a:extLst>
                <a:ext uri="{FF2B5EF4-FFF2-40B4-BE49-F238E27FC236}">
                  <a16:creationId xmlns:a16="http://schemas.microsoft.com/office/drawing/2014/main" id="{33CEED1E-07B5-B04B-8E00-2AFD50F2A0BC}"/>
                </a:ext>
              </a:extLst>
            </p:cNvPr>
            <p:cNvSpPr/>
            <p:nvPr/>
          </p:nvSpPr>
          <p:spPr>
            <a:xfrm>
              <a:off x="16652561" y="8907273"/>
              <a:ext cx="100500" cy="10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000" y="0"/>
                  </a:moveTo>
                  <a:cubicBezTo>
                    <a:pt x="90000" y="10000"/>
                    <a:pt x="70000" y="40000"/>
                    <a:pt x="60000" y="60000"/>
                  </a:cubicBezTo>
                  <a:cubicBezTo>
                    <a:pt x="50000" y="70000"/>
                    <a:pt x="0" y="100000"/>
                    <a:pt x="0" y="120000"/>
                  </a:cubicBezTo>
                  <a:cubicBezTo>
                    <a:pt x="0" y="120000"/>
                    <a:pt x="30000" y="110000"/>
                    <a:pt x="40000" y="100000"/>
                  </a:cubicBezTo>
                  <a:cubicBezTo>
                    <a:pt x="50000" y="100000"/>
                    <a:pt x="70000" y="80000"/>
                    <a:pt x="80000" y="70000"/>
                  </a:cubicBezTo>
                  <a:cubicBezTo>
                    <a:pt x="80000" y="50000"/>
                    <a:pt x="90000" y="40000"/>
                    <a:pt x="100000" y="30000"/>
                  </a:cubicBezTo>
                  <a:cubicBezTo>
                    <a:pt x="110000" y="30000"/>
                    <a:pt x="120000" y="0"/>
                    <a:pt x="11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0" name="Google Shape;539;gb0755e36db_0_0">
              <a:extLst>
                <a:ext uri="{FF2B5EF4-FFF2-40B4-BE49-F238E27FC236}">
                  <a16:creationId xmlns:a16="http://schemas.microsoft.com/office/drawing/2014/main" id="{B0D72649-F618-4147-BFCB-AF5DBF63F656}"/>
                </a:ext>
              </a:extLst>
            </p:cNvPr>
            <p:cNvSpPr/>
            <p:nvPr/>
          </p:nvSpPr>
          <p:spPr>
            <a:xfrm>
              <a:off x="16948550" y="8780799"/>
              <a:ext cx="171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cubicBezTo>
                    <a:pt x="60000" y="120000"/>
                    <a:pt x="120000" y="0"/>
                    <a:pt x="60000" y="0"/>
                  </a:cubicBezTo>
                  <a:cubicBezTo>
                    <a:pt x="0" y="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1" name="Google Shape;540;gb0755e36db_0_0">
              <a:extLst>
                <a:ext uri="{FF2B5EF4-FFF2-40B4-BE49-F238E27FC236}">
                  <a16:creationId xmlns:a16="http://schemas.microsoft.com/office/drawing/2014/main" id="{A6B4C555-C26F-B14F-B0AE-68472E9C899A}"/>
                </a:ext>
              </a:extLst>
            </p:cNvPr>
            <p:cNvSpPr/>
            <p:nvPr/>
          </p:nvSpPr>
          <p:spPr>
            <a:xfrm>
              <a:off x="15727236" y="9125729"/>
              <a:ext cx="471300" cy="49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714" y="6206"/>
                  </a:moveTo>
                  <a:cubicBezTo>
                    <a:pt x="19285" y="6206"/>
                    <a:pt x="14999" y="6206"/>
                    <a:pt x="8571" y="4137"/>
                  </a:cubicBezTo>
                  <a:cubicBezTo>
                    <a:pt x="4285" y="2068"/>
                    <a:pt x="0" y="0"/>
                    <a:pt x="4285" y="6206"/>
                  </a:cubicBezTo>
                  <a:cubicBezTo>
                    <a:pt x="6428" y="10344"/>
                    <a:pt x="8571" y="16551"/>
                    <a:pt x="12857" y="18620"/>
                  </a:cubicBezTo>
                  <a:cubicBezTo>
                    <a:pt x="17142" y="20689"/>
                    <a:pt x="21428" y="22758"/>
                    <a:pt x="23571" y="26896"/>
                  </a:cubicBezTo>
                  <a:cubicBezTo>
                    <a:pt x="25714" y="28965"/>
                    <a:pt x="25714" y="33103"/>
                    <a:pt x="27857" y="35172"/>
                  </a:cubicBezTo>
                  <a:cubicBezTo>
                    <a:pt x="32142" y="37241"/>
                    <a:pt x="34285" y="37241"/>
                    <a:pt x="36428" y="39310"/>
                  </a:cubicBezTo>
                  <a:cubicBezTo>
                    <a:pt x="40714" y="43448"/>
                    <a:pt x="40714" y="49655"/>
                    <a:pt x="42857" y="53793"/>
                  </a:cubicBezTo>
                  <a:cubicBezTo>
                    <a:pt x="44999" y="55862"/>
                    <a:pt x="47142" y="57931"/>
                    <a:pt x="47142" y="57931"/>
                  </a:cubicBezTo>
                  <a:cubicBezTo>
                    <a:pt x="51428" y="62068"/>
                    <a:pt x="53571" y="64137"/>
                    <a:pt x="55714" y="68275"/>
                  </a:cubicBezTo>
                  <a:cubicBezTo>
                    <a:pt x="59999" y="74482"/>
                    <a:pt x="59999" y="80689"/>
                    <a:pt x="64285" y="86896"/>
                  </a:cubicBezTo>
                  <a:cubicBezTo>
                    <a:pt x="72857" y="93103"/>
                    <a:pt x="79285" y="101379"/>
                    <a:pt x="87857" y="107586"/>
                  </a:cubicBezTo>
                  <a:cubicBezTo>
                    <a:pt x="92142" y="111724"/>
                    <a:pt x="94285" y="113793"/>
                    <a:pt x="98571" y="117931"/>
                  </a:cubicBezTo>
                  <a:cubicBezTo>
                    <a:pt x="100714" y="117931"/>
                    <a:pt x="113571" y="120000"/>
                    <a:pt x="115714" y="117931"/>
                  </a:cubicBezTo>
                  <a:cubicBezTo>
                    <a:pt x="117857" y="115862"/>
                    <a:pt x="113571" y="99310"/>
                    <a:pt x="115714" y="95172"/>
                  </a:cubicBezTo>
                  <a:cubicBezTo>
                    <a:pt x="115714" y="93103"/>
                    <a:pt x="119999" y="93103"/>
                    <a:pt x="117857" y="91034"/>
                  </a:cubicBezTo>
                  <a:cubicBezTo>
                    <a:pt x="115714" y="88965"/>
                    <a:pt x="113571" y="86896"/>
                    <a:pt x="111428" y="84827"/>
                  </a:cubicBezTo>
                  <a:cubicBezTo>
                    <a:pt x="111428" y="84827"/>
                    <a:pt x="109285" y="82758"/>
                    <a:pt x="107142" y="82758"/>
                  </a:cubicBezTo>
                  <a:cubicBezTo>
                    <a:pt x="104999" y="82758"/>
                    <a:pt x="104999" y="86896"/>
                    <a:pt x="102857" y="86896"/>
                  </a:cubicBezTo>
                  <a:cubicBezTo>
                    <a:pt x="104999" y="86896"/>
                    <a:pt x="102857" y="78620"/>
                    <a:pt x="102857" y="78620"/>
                  </a:cubicBezTo>
                  <a:cubicBezTo>
                    <a:pt x="100714" y="76551"/>
                    <a:pt x="100714" y="76551"/>
                    <a:pt x="100714" y="74482"/>
                  </a:cubicBezTo>
                  <a:cubicBezTo>
                    <a:pt x="100714" y="72413"/>
                    <a:pt x="96428" y="70344"/>
                    <a:pt x="94285" y="70344"/>
                  </a:cubicBezTo>
                  <a:cubicBezTo>
                    <a:pt x="92142" y="68275"/>
                    <a:pt x="87857" y="66206"/>
                    <a:pt x="89999" y="62068"/>
                  </a:cubicBezTo>
                  <a:cubicBezTo>
                    <a:pt x="89999" y="62068"/>
                    <a:pt x="87857" y="60000"/>
                    <a:pt x="89999" y="60000"/>
                  </a:cubicBezTo>
                  <a:cubicBezTo>
                    <a:pt x="89999" y="57931"/>
                    <a:pt x="92142" y="60000"/>
                    <a:pt x="92142" y="57931"/>
                  </a:cubicBezTo>
                  <a:cubicBezTo>
                    <a:pt x="94285" y="53793"/>
                    <a:pt x="81428" y="53793"/>
                    <a:pt x="81428" y="55862"/>
                  </a:cubicBezTo>
                  <a:cubicBezTo>
                    <a:pt x="81428" y="53793"/>
                    <a:pt x="89999" y="51724"/>
                    <a:pt x="81428" y="51724"/>
                  </a:cubicBezTo>
                  <a:cubicBezTo>
                    <a:pt x="79285" y="51724"/>
                    <a:pt x="77142" y="49655"/>
                    <a:pt x="77142" y="49655"/>
                  </a:cubicBezTo>
                  <a:cubicBezTo>
                    <a:pt x="77142" y="47586"/>
                    <a:pt x="79285" y="47586"/>
                    <a:pt x="79285" y="47586"/>
                  </a:cubicBezTo>
                  <a:cubicBezTo>
                    <a:pt x="79285" y="45517"/>
                    <a:pt x="75000" y="45517"/>
                    <a:pt x="75000" y="45517"/>
                  </a:cubicBezTo>
                  <a:cubicBezTo>
                    <a:pt x="75000" y="45517"/>
                    <a:pt x="77142" y="43448"/>
                    <a:pt x="72857" y="43448"/>
                  </a:cubicBezTo>
                  <a:cubicBezTo>
                    <a:pt x="70714" y="41379"/>
                    <a:pt x="68571" y="41379"/>
                    <a:pt x="66428" y="39310"/>
                  </a:cubicBezTo>
                  <a:cubicBezTo>
                    <a:pt x="59999" y="31034"/>
                    <a:pt x="64285" y="39310"/>
                    <a:pt x="64285" y="39310"/>
                  </a:cubicBezTo>
                  <a:cubicBezTo>
                    <a:pt x="62142" y="39310"/>
                    <a:pt x="55714" y="33103"/>
                    <a:pt x="53571" y="33103"/>
                  </a:cubicBezTo>
                  <a:cubicBezTo>
                    <a:pt x="51428" y="28965"/>
                    <a:pt x="49285" y="24827"/>
                    <a:pt x="44999" y="22758"/>
                  </a:cubicBezTo>
                  <a:cubicBezTo>
                    <a:pt x="40714" y="20689"/>
                    <a:pt x="38571" y="18620"/>
                    <a:pt x="34285" y="14482"/>
                  </a:cubicBezTo>
                  <a:cubicBezTo>
                    <a:pt x="32142" y="12413"/>
                    <a:pt x="29999" y="6206"/>
                    <a:pt x="25714" y="620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2" name="Google Shape;541;gb0755e36db_0_0">
              <a:extLst>
                <a:ext uri="{FF2B5EF4-FFF2-40B4-BE49-F238E27FC236}">
                  <a16:creationId xmlns:a16="http://schemas.microsoft.com/office/drawing/2014/main" id="{07B3BC37-129D-D049-80AD-70424059FEC7}"/>
                </a:ext>
              </a:extLst>
            </p:cNvPr>
            <p:cNvSpPr/>
            <p:nvPr/>
          </p:nvSpPr>
          <p:spPr>
            <a:xfrm>
              <a:off x="15810570" y="9303946"/>
              <a:ext cx="432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96000"/>
                  </a:moveTo>
                  <a:cubicBezTo>
                    <a:pt x="120000" y="72000"/>
                    <a:pt x="48000" y="0"/>
                    <a:pt x="24000" y="0"/>
                  </a:cubicBezTo>
                  <a:cubicBezTo>
                    <a:pt x="0" y="24000"/>
                    <a:pt x="72000" y="120000"/>
                    <a:pt x="96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3" name="Google Shape;542;gb0755e36db_0_0">
              <a:extLst>
                <a:ext uri="{FF2B5EF4-FFF2-40B4-BE49-F238E27FC236}">
                  <a16:creationId xmlns:a16="http://schemas.microsoft.com/office/drawing/2014/main" id="{98F13C66-7DA1-FF4C-BD99-DC86C217B427}"/>
                </a:ext>
              </a:extLst>
            </p:cNvPr>
            <p:cNvSpPr/>
            <p:nvPr/>
          </p:nvSpPr>
          <p:spPr>
            <a:xfrm>
              <a:off x="15870922" y="9404550"/>
              <a:ext cx="402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96000"/>
                  </a:moveTo>
                  <a:cubicBezTo>
                    <a:pt x="120000" y="72000"/>
                    <a:pt x="48000" y="0"/>
                    <a:pt x="24000" y="0"/>
                  </a:cubicBezTo>
                  <a:cubicBezTo>
                    <a:pt x="0" y="24000"/>
                    <a:pt x="72000" y="120000"/>
                    <a:pt x="96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4" name="Google Shape;543;gb0755e36db_0_0">
              <a:extLst>
                <a:ext uri="{FF2B5EF4-FFF2-40B4-BE49-F238E27FC236}">
                  <a16:creationId xmlns:a16="http://schemas.microsoft.com/office/drawing/2014/main" id="{49486F1A-3A7A-DE49-978C-EA0BF6C16AA7}"/>
                </a:ext>
              </a:extLst>
            </p:cNvPr>
            <p:cNvSpPr/>
            <p:nvPr/>
          </p:nvSpPr>
          <p:spPr>
            <a:xfrm>
              <a:off x="16155416" y="9430418"/>
              <a:ext cx="60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9999"/>
                  </a:moveTo>
                  <a:cubicBezTo>
                    <a:pt x="119999" y="85714"/>
                    <a:pt x="85714" y="85714"/>
                    <a:pt x="85714" y="51428"/>
                  </a:cubicBezTo>
                  <a:cubicBezTo>
                    <a:pt x="85714" y="17142"/>
                    <a:pt x="34285" y="0"/>
                    <a:pt x="0" y="17142"/>
                  </a:cubicBezTo>
                  <a:cubicBezTo>
                    <a:pt x="0" y="34285"/>
                    <a:pt x="0" y="51428"/>
                    <a:pt x="17142" y="51428"/>
                  </a:cubicBezTo>
                  <a:cubicBezTo>
                    <a:pt x="51428" y="51428"/>
                    <a:pt x="34285" y="68571"/>
                    <a:pt x="51428" y="85714"/>
                  </a:cubicBezTo>
                  <a:cubicBezTo>
                    <a:pt x="51428" y="102857"/>
                    <a:pt x="119999" y="119999"/>
                    <a:pt x="119999" y="11999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5" name="Google Shape;544;gb0755e36db_0_0">
              <a:extLst>
                <a:ext uri="{FF2B5EF4-FFF2-40B4-BE49-F238E27FC236}">
                  <a16:creationId xmlns:a16="http://schemas.microsoft.com/office/drawing/2014/main" id="{9352B9C7-CBF8-774B-87DA-31F33A51B4BB}"/>
                </a:ext>
              </a:extLst>
            </p:cNvPr>
            <p:cNvSpPr/>
            <p:nvPr/>
          </p:nvSpPr>
          <p:spPr>
            <a:xfrm>
              <a:off x="16250245" y="9473536"/>
              <a:ext cx="315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90000"/>
                  </a:moveTo>
                  <a:cubicBezTo>
                    <a:pt x="0" y="120000"/>
                    <a:pt x="0" y="30000"/>
                    <a:pt x="60000" y="0"/>
                  </a:cubicBezTo>
                  <a:cubicBezTo>
                    <a:pt x="120000" y="0"/>
                    <a:pt x="120000" y="90000"/>
                    <a:pt x="60000" y="90000"/>
                  </a:cubicBezTo>
                  <a:cubicBezTo>
                    <a:pt x="30000" y="120000"/>
                    <a:pt x="90000" y="90000"/>
                    <a:pt x="6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6" name="Google Shape;545;gb0755e36db_0_0">
              <a:extLst>
                <a:ext uri="{FF2B5EF4-FFF2-40B4-BE49-F238E27FC236}">
                  <a16:creationId xmlns:a16="http://schemas.microsoft.com/office/drawing/2014/main" id="{1DB2BA72-3074-B24D-B803-5BF99A7F3AD7}"/>
                </a:ext>
              </a:extLst>
            </p:cNvPr>
            <p:cNvSpPr/>
            <p:nvPr/>
          </p:nvSpPr>
          <p:spPr>
            <a:xfrm>
              <a:off x="16164034" y="9617256"/>
              <a:ext cx="3879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478" y="0"/>
                  </a:moveTo>
                  <a:cubicBezTo>
                    <a:pt x="18260" y="8000"/>
                    <a:pt x="15652" y="0"/>
                    <a:pt x="7826" y="0"/>
                  </a:cubicBezTo>
                  <a:cubicBezTo>
                    <a:pt x="7826" y="0"/>
                    <a:pt x="0" y="24000"/>
                    <a:pt x="0" y="32000"/>
                  </a:cubicBezTo>
                  <a:cubicBezTo>
                    <a:pt x="0" y="40000"/>
                    <a:pt x="10434" y="32000"/>
                    <a:pt x="13043" y="48000"/>
                  </a:cubicBezTo>
                  <a:cubicBezTo>
                    <a:pt x="15652" y="64000"/>
                    <a:pt x="23478" y="64000"/>
                    <a:pt x="28695" y="72000"/>
                  </a:cubicBezTo>
                  <a:cubicBezTo>
                    <a:pt x="33913" y="72000"/>
                    <a:pt x="36521" y="72000"/>
                    <a:pt x="39130" y="72000"/>
                  </a:cubicBezTo>
                  <a:cubicBezTo>
                    <a:pt x="46956" y="72000"/>
                    <a:pt x="54782" y="80000"/>
                    <a:pt x="62608" y="88000"/>
                  </a:cubicBezTo>
                  <a:cubicBezTo>
                    <a:pt x="75652" y="96000"/>
                    <a:pt x="91304" y="88000"/>
                    <a:pt x="104347" y="104000"/>
                  </a:cubicBezTo>
                  <a:cubicBezTo>
                    <a:pt x="106956" y="104000"/>
                    <a:pt x="114782" y="120000"/>
                    <a:pt x="117391" y="104000"/>
                  </a:cubicBezTo>
                  <a:cubicBezTo>
                    <a:pt x="120000" y="104000"/>
                    <a:pt x="114782" y="72000"/>
                    <a:pt x="112173" y="72000"/>
                  </a:cubicBezTo>
                  <a:cubicBezTo>
                    <a:pt x="109565" y="64000"/>
                    <a:pt x="109565" y="72000"/>
                    <a:pt x="106956" y="72000"/>
                  </a:cubicBezTo>
                  <a:cubicBezTo>
                    <a:pt x="101739" y="80000"/>
                    <a:pt x="99130" y="72000"/>
                    <a:pt x="96521" y="72000"/>
                  </a:cubicBezTo>
                  <a:cubicBezTo>
                    <a:pt x="93913" y="64000"/>
                    <a:pt x="93913" y="56000"/>
                    <a:pt x="91304" y="48000"/>
                  </a:cubicBezTo>
                  <a:cubicBezTo>
                    <a:pt x="91304" y="40000"/>
                    <a:pt x="86086" y="40000"/>
                    <a:pt x="83478" y="32000"/>
                  </a:cubicBezTo>
                  <a:cubicBezTo>
                    <a:pt x="80869" y="32000"/>
                    <a:pt x="73043" y="24000"/>
                    <a:pt x="70434" y="24000"/>
                  </a:cubicBezTo>
                  <a:cubicBezTo>
                    <a:pt x="67826" y="24000"/>
                    <a:pt x="65217" y="32000"/>
                    <a:pt x="65217" y="32000"/>
                  </a:cubicBezTo>
                  <a:cubicBezTo>
                    <a:pt x="62608" y="40000"/>
                    <a:pt x="60000" y="40000"/>
                    <a:pt x="54782" y="40000"/>
                  </a:cubicBezTo>
                  <a:cubicBezTo>
                    <a:pt x="49565" y="40000"/>
                    <a:pt x="44347" y="32000"/>
                    <a:pt x="39130" y="24000"/>
                  </a:cubicBezTo>
                  <a:cubicBezTo>
                    <a:pt x="36521" y="16000"/>
                    <a:pt x="31304" y="16000"/>
                    <a:pt x="28695" y="16000"/>
                  </a:cubicBezTo>
                  <a:cubicBezTo>
                    <a:pt x="28695" y="16000"/>
                    <a:pt x="26086" y="0"/>
                    <a:pt x="23478" y="0"/>
                  </a:cubicBezTo>
                  <a:cubicBezTo>
                    <a:pt x="20869" y="8000"/>
                    <a:pt x="26086" y="0"/>
                    <a:pt x="2347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7" name="Google Shape;546;gb0755e36db_0_0">
              <a:extLst>
                <a:ext uri="{FF2B5EF4-FFF2-40B4-BE49-F238E27FC236}">
                  <a16:creationId xmlns:a16="http://schemas.microsoft.com/office/drawing/2014/main" id="{90A13D42-E014-B149-9D55-E590EAC0FE05}"/>
                </a:ext>
              </a:extLst>
            </p:cNvPr>
            <p:cNvSpPr/>
            <p:nvPr/>
          </p:nvSpPr>
          <p:spPr>
            <a:xfrm>
              <a:off x="16451405" y="9648873"/>
              <a:ext cx="660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000" y="120000"/>
                  </a:moveTo>
                  <a:cubicBezTo>
                    <a:pt x="0" y="80000"/>
                    <a:pt x="105000" y="0"/>
                    <a:pt x="120000" y="40000"/>
                  </a:cubicBezTo>
                  <a:cubicBezTo>
                    <a:pt x="120000" y="80000"/>
                    <a:pt x="60000" y="120000"/>
                    <a:pt x="45000" y="120000"/>
                  </a:cubicBezTo>
                  <a:cubicBezTo>
                    <a:pt x="30000" y="120000"/>
                    <a:pt x="60000" y="120000"/>
                    <a:pt x="45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8" name="Google Shape;547;gb0755e36db_0_0">
              <a:extLst>
                <a:ext uri="{FF2B5EF4-FFF2-40B4-BE49-F238E27FC236}">
                  <a16:creationId xmlns:a16="http://schemas.microsoft.com/office/drawing/2014/main" id="{18D6FE36-1EBF-0B41-A5A1-F7A5B47DFE7A}"/>
                </a:ext>
              </a:extLst>
            </p:cNvPr>
            <p:cNvSpPr/>
            <p:nvPr/>
          </p:nvSpPr>
          <p:spPr>
            <a:xfrm>
              <a:off x="16543359" y="9709237"/>
              <a:ext cx="516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40000" y="0"/>
                    <a:pt x="0" y="0"/>
                    <a:pt x="20000" y="30000"/>
                  </a:cubicBezTo>
                  <a:cubicBezTo>
                    <a:pt x="20000" y="30000"/>
                    <a:pt x="60000" y="120000"/>
                    <a:pt x="60000" y="120000"/>
                  </a:cubicBezTo>
                  <a:cubicBezTo>
                    <a:pt x="100000" y="12000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9" name="Google Shape;548;gb0755e36db_0_0">
              <a:extLst>
                <a:ext uri="{FF2B5EF4-FFF2-40B4-BE49-F238E27FC236}">
                  <a16:creationId xmlns:a16="http://schemas.microsoft.com/office/drawing/2014/main" id="{A2242979-FDD2-A645-AA18-EC5751CE2713}"/>
                </a:ext>
              </a:extLst>
            </p:cNvPr>
            <p:cNvSpPr/>
            <p:nvPr/>
          </p:nvSpPr>
          <p:spPr>
            <a:xfrm>
              <a:off x="16595088" y="9717859"/>
              <a:ext cx="402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40000"/>
                  </a:moveTo>
                  <a:cubicBezTo>
                    <a:pt x="96000" y="40000"/>
                    <a:pt x="72000" y="0"/>
                    <a:pt x="48000" y="0"/>
                  </a:cubicBezTo>
                  <a:cubicBezTo>
                    <a:pt x="48000" y="40000"/>
                    <a:pt x="0" y="80000"/>
                    <a:pt x="24000" y="80000"/>
                  </a:cubicBezTo>
                  <a:cubicBezTo>
                    <a:pt x="24000" y="80000"/>
                    <a:pt x="48000" y="120000"/>
                    <a:pt x="48000" y="80000"/>
                  </a:cubicBezTo>
                  <a:cubicBezTo>
                    <a:pt x="72000" y="80000"/>
                    <a:pt x="120000" y="80000"/>
                    <a:pt x="96000" y="40000"/>
                  </a:cubicBezTo>
                  <a:cubicBezTo>
                    <a:pt x="96000" y="40000"/>
                    <a:pt x="120000" y="80000"/>
                    <a:pt x="96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0" name="Google Shape;549;gb0755e36db_0_0">
              <a:extLst>
                <a:ext uri="{FF2B5EF4-FFF2-40B4-BE49-F238E27FC236}">
                  <a16:creationId xmlns:a16="http://schemas.microsoft.com/office/drawing/2014/main" id="{1EBB3C54-AF5E-5746-8C29-CCC4718D70B7}"/>
                </a:ext>
              </a:extLst>
            </p:cNvPr>
            <p:cNvSpPr/>
            <p:nvPr/>
          </p:nvSpPr>
          <p:spPr>
            <a:xfrm>
              <a:off x="16626697" y="9717859"/>
              <a:ext cx="60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30000"/>
                  </a:moveTo>
                  <a:cubicBezTo>
                    <a:pt x="17142" y="60000"/>
                    <a:pt x="0" y="120000"/>
                    <a:pt x="34285" y="120000"/>
                  </a:cubicBezTo>
                  <a:cubicBezTo>
                    <a:pt x="68571" y="120000"/>
                    <a:pt x="85714" y="120000"/>
                    <a:pt x="102857" y="90000"/>
                  </a:cubicBezTo>
                  <a:cubicBezTo>
                    <a:pt x="119999" y="90000"/>
                    <a:pt x="85714" y="60000"/>
                    <a:pt x="85714" y="30000"/>
                  </a:cubicBezTo>
                  <a:cubicBezTo>
                    <a:pt x="68571" y="0"/>
                    <a:pt x="51428" y="0"/>
                    <a:pt x="34285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1" name="Google Shape;550;gb0755e36db_0_0">
              <a:extLst>
                <a:ext uri="{FF2B5EF4-FFF2-40B4-BE49-F238E27FC236}">
                  <a16:creationId xmlns:a16="http://schemas.microsoft.com/office/drawing/2014/main" id="{DF6D9D63-B21D-864C-BCB2-793CE0073598}"/>
                </a:ext>
              </a:extLst>
            </p:cNvPr>
            <p:cNvSpPr/>
            <p:nvPr/>
          </p:nvSpPr>
          <p:spPr>
            <a:xfrm>
              <a:off x="16669802" y="9709237"/>
              <a:ext cx="690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00" y="0"/>
                  </a:moveTo>
                  <a:cubicBezTo>
                    <a:pt x="0" y="0"/>
                    <a:pt x="0" y="0"/>
                    <a:pt x="0" y="24000"/>
                  </a:cubicBezTo>
                  <a:cubicBezTo>
                    <a:pt x="0" y="24000"/>
                    <a:pt x="30000" y="24000"/>
                    <a:pt x="30000" y="48000"/>
                  </a:cubicBezTo>
                  <a:cubicBezTo>
                    <a:pt x="30000" y="48000"/>
                    <a:pt x="30000" y="72000"/>
                    <a:pt x="30000" y="72000"/>
                  </a:cubicBezTo>
                  <a:cubicBezTo>
                    <a:pt x="30000" y="96000"/>
                    <a:pt x="90000" y="120000"/>
                    <a:pt x="105000" y="96000"/>
                  </a:cubicBezTo>
                  <a:cubicBezTo>
                    <a:pt x="120000" y="72000"/>
                    <a:pt x="120000" y="48000"/>
                    <a:pt x="105000" y="24000"/>
                  </a:cubicBezTo>
                  <a:cubicBezTo>
                    <a:pt x="75000" y="24000"/>
                    <a:pt x="45000" y="24000"/>
                    <a:pt x="15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2" name="Google Shape;551;gb0755e36db_0_0">
              <a:extLst>
                <a:ext uri="{FF2B5EF4-FFF2-40B4-BE49-F238E27FC236}">
                  <a16:creationId xmlns:a16="http://schemas.microsoft.com/office/drawing/2014/main" id="{4E0B9207-1532-6D4B-A0F2-9211C919F1F0}"/>
                </a:ext>
              </a:extLst>
            </p:cNvPr>
            <p:cNvSpPr/>
            <p:nvPr/>
          </p:nvSpPr>
          <p:spPr>
            <a:xfrm>
              <a:off x="16761763" y="9717859"/>
              <a:ext cx="1035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0"/>
                  </a:moveTo>
                  <a:cubicBezTo>
                    <a:pt x="20000" y="0"/>
                    <a:pt x="0" y="30000"/>
                    <a:pt x="0" y="60000"/>
                  </a:cubicBezTo>
                  <a:cubicBezTo>
                    <a:pt x="0" y="60000"/>
                    <a:pt x="110000" y="120000"/>
                    <a:pt x="120000" y="60000"/>
                  </a:cubicBezTo>
                  <a:cubicBezTo>
                    <a:pt x="120000" y="30000"/>
                    <a:pt x="90000" y="60000"/>
                    <a:pt x="90000" y="60000"/>
                  </a:cubicBezTo>
                  <a:cubicBezTo>
                    <a:pt x="70000" y="60000"/>
                    <a:pt x="40000" y="30000"/>
                    <a:pt x="20000" y="0"/>
                  </a:cubicBezTo>
                  <a:cubicBezTo>
                    <a:pt x="20000" y="0"/>
                    <a:pt x="30000" y="0"/>
                    <a:pt x="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3" name="Google Shape;552;gb0755e36db_0_0">
              <a:extLst>
                <a:ext uri="{FF2B5EF4-FFF2-40B4-BE49-F238E27FC236}">
                  <a16:creationId xmlns:a16="http://schemas.microsoft.com/office/drawing/2014/main" id="{849DE28E-EA82-6944-B95D-D209E20C462D}"/>
                </a:ext>
              </a:extLst>
            </p:cNvPr>
            <p:cNvSpPr/>
            <p:nvPr/>
          </p:nvSpPr>
          <p:spPr>
            <a:xfrm>
              <a:off x="16730150" y="9766725"/>
              <a:ext cx="921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10909" y="0"/>
                    <a:pt x="76363" y="120000"/>
                    <a:pt x="87272" y="80000"/>
                  </a:cubicBezTo>
                  <a:cubicBezTo>
                    <a:pt x="120000" y="20000"/>
                    <a:pt x="10909" y="0"/>
                    <a:pt x="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4" name="Google Shape;553;gb0755e36db_0_0">
              <a:extLst>
                <a:ext uri="{FF2B5EF4-FFF2-40B4-BE49-F238E27FC236}">
                  <a16:creationId xmlns:a16="http://schemas.microsoft.com/office/drawing/2014/main" id="{3DB10930-69BB-DD48-A197-3760A39828A2}"/>
                </a:ext>
              </a:extLst>
            </p:cNvPr>
            <p:cNvSpPr/>
            <p:nvPr/>
          </p:nvSpPr>
          <p:spPr>
            <a:xfrm>
              <a:off x="17023263" y="9496530"/>
              <a:ext cx="516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90000"/>
                  </a:moveTo>
                  <a:cubicBezTo>
                    <a:pt x="0" y="120000"/>
                    <a:pt x="20000" y="0"/>
                    <a:pt x="80000" y="0"/>
                  </a:cubicBezTo>
                  <a:cubicBezTo>
                    <a:pt x="120000" y="0"/>
                    <a:pt x="100000" y="90000"/>
                    <a:pt x="60000" y="90000"/>
                  </a:cubicBezTo>
                  <a:cubicBezTo>
                    <a:pt x="40000" y="120000"/>
                    <a:pt x="100000" y="90000"/>
                    <a:pt x="6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5" name="Google Shape;554;gb0755e36db_0_0">
              <a:extLst>
                <a:ext uri="{FF2B5EF4-FFF2-40B4-BE49-F238E27FC236}">
                  <a16:creationId xmlns:a16="http://schemas.microsoft.com/office/drawing/2014/main" id="{A11DF00C-0D98-DA48-B193-33AA844BB4C4}"/>
                </a:ext>
              </a:extLst>
            </p:cNvPr>
            <p:cNvSpPr/>
            <p:nvPr/>
          </p:nvSpPr>
          <p:spPr>
            <a:xfrm>
              <a:off x="17109477" y="9490784"/>
              <a:ext cx="1263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72000"/>
                  </a:moveTo>
                  <a:cubicBezTo>
                    <a:pt x="8000" y="72000"/>
                    <a:pt x="0" y="48000"/>
                    <a:pt x="8000" y="24000"/>
                  </a:cubicBezTo>
                  <a:cubicBezTo>
                    <a:pt x="16000" y="0"/>
                    <a:pt x="24000" y="0"/>
                    <a:pt x="40000" y="0"/>
                  </a:cubicBezTo>
                  <a:cubicBezTo>
                    <a:pt x="64000" y="0"/>
                    <a:pt x="80000" y="0"/>
                    <a:pt x="104000" y="48000"/>
                  </a:cubicBezTo>
                  <a:cubicBezTo>
                    <a:pt x="112000" y="72000"/>
                    <a:pt x="120000" y="96000"/>
                    <a:pt x="120000" y="120000"/>
                  </a:cubicBezTo>
                  <a:cubicBezTo>
                    <a:pt x="112000" y="120000"/>
                    <a:pt x="88000" y="72000"/>
                    <a:pt x="88000" y="72000"/>
                  </a:cubicBezTo>
                  <a:cubicBezTo>
                    <a:pt x="64000" y="48000"/>
                    <a:pt x="40000" y="72000"/>
                    <a:pt x="16000" y="72000"/>
                  </a:cubicBezTo>
                  <a:cubicBezTo>
                    <a:pt x="8000" y="72000"/>
                    <a:pt x="24000" y="72000"/>
                    <a:pt x="16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6" name="Google Shape;555;gb0755e36db_0_0">
              <a:extLst>
                <a:ext uri="{FF2B5EF4-FFF2-40B4-BE49-F238E27FC236}">
                  <a16:creationId xmlns:a16="http://schemas.microsoft.com/office/drawing/2014/main" id="{F0FAAA9E-D7C8-B445-B38C-73268C229F33}"/>
                </a:ext>
              </a:extLst>
            </p:cNvPr>
            <p:cNvSpPr/>
            <p:nvPr/>
          </p:nvSpPr>
          <p:spPr>
            <a:xfrm>
              <a:off x="16721530" y="9295319"/>
              <a:ext cx="270000" cy="3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750" y="106666"/>
                  </a:moveTo>
                  <a:cubicBezTo>
                    <a:pt x="48750" y="103333"/>
                    <a:pt x="52500" y="103333"/>
                    <a:pt x="52500" y="100000"/>
                  </a:cubicBezTo>
                  <a:cubicBezTo>
                    <a:pt x="52500" y="96666"/>
                    <a:pt x="45000" y="93333"/>
                    <a:pt x="41250" y="93333"/>
                  </a:cubicBezTo>
                  <a:cubicBezTo>
                    <a:pt x="37500" y="86666"/>
                    <a:pt x="45000" y="83333"/>
                    <a:pt x="45000" y="76666"/>
                  </a:cubicBezTo>
                  <a:cubicBezTo>
                    <a:pt x="45000" y="73333"/>
                    <a:pt x="30000" y="73333"/>
                    <a:pt x="30000" y="76666"/>
                  </a:cubicBezTo>
                  <a:cubicBezTo>
                    <a:pt x="26250" y="83333"/>
                    <a:pt x="30000" y="90000"/>
                    <a:pt x="30000" y="96666"/>
                  </a:cubicBezTo>
                  <a:cubicBezTo>
                    <a:pt x="26250" y="96666"/>
                    <a:pt x="30000" y="100000"/>
                    <a:pt x="30000" y="100000"/>
                  </a:cubicBezTo>
                  <a:cubicBezTo>
                    <a:pt x="30000" y="106666"/>
                    <a:pt x="26250" y="110000"/>
                    <a:pt x="26250" y="113333"/>
                  </a:cubicBezTo>
                  <a:cubicBezTo>
                    <a:pt x="22500" y="120000"/>
                    <a:pt x="26250" y="120000"/>
                    <a:pt x="15000" y="120000"/>
                  </a:cubicBezTo>
                  <a:cubicBezTo>
                    <a:pt x="3750" y="120000"/>
                    <a:pt x="15000" y="106666"/>
                    <a:pt x="15000" y="103333"/>
                  </a:cubicBezTo>
                  <a:cubicBezTo>
                    <a:pt x="18750" y="100000"/>
                    <a:pt x="15000" y="90000"/>
                    <a:pt x="7500" y="86666"/>
                  </a:cubicBezTo>
                  <a:cubicBezTo>
                    <a:pt x="0" y="83333"/>
                    <a:pt x="0" y="76666"/>
                    <a:pt x="3750" y="70000"/>
                  </a:cubicBezTo>
                  <a:cubicBezTo>
                    <a:pt x="7500" y="63333"/>
                    <a:pt x="7500" y="53333"/>
                    <a:pt x="11250" y="46666"/>
                  </a:cubicBezTo>
                  <a:cubicBezTo>
                    <a:pt x="18750" y="36666"/>
                    <a:pt x="15000" y="16666"/>
                    <a:pt x="33750" y="16666"/>
                  </a:cubicBezTo>
                  <a:cubicBezTo>
                    <a:pt x="37500" y="16666"/>
                    <a:pt x="33750" y="6666"/>
                    <a:pt x="41250" y="6666"/>
                  </a:cubicBezTo>
                  <a:cubicBezTo>
                    <a:pt x="52500" y="10000"/>
                    <a:pt x="60000" y="13333"/>
                    <a:pt x="67500" y="13333"/>
                  </a:cubicBezTo>
                  <a:cubicBezTo>
                    <a:pt x="75000" y="13333"/>
                    <a:pt x="86250" y="16666"/>
                    <a:pt x="93750" y="13333"/>
                  </a:cubicBezTo>
                  <a:cubicBezTo>
                    <a:pt x="97500" y="13333"/>
                    <a:pt x="120000" y="0"/>
                    <a:pt x="120000" y="3333"/>
                  </a:cubicBezTo>
                  <a:cubicBezTo>
                    <a:pt x="120000" y="6666"/>
                    <a:pt x="108750" y="16666"/>
                    <a:pt x="108750" y="20000"/>
                  </a:cubicBezTo>
                  <a:cubicBezTo>
                    <a:pt x="101250" y="23333"/>
                    <a:pt x="93750" y="23333"/>
                    <a:pt x="86250" y="23333"/>
                  </a:cubicBezTo>
                  <a:cubicBezTo>
                    <a:pt x="67500" y="20000"/>
                    <a:pt x="52500" y="23333"/>
                    <a:pt x="37500" y="23333"/>
                  </a:cubicBezTo>
                  <a:cubicBezTo>
                    <a:pt x="26250" y="20000"/>
                    <a:pt x="22500" y="23333"/>
                    <a:pt x="22500" y="33333"/>
                  </a:cubicBezTo>
                  <a:cubicBezTo>
                    <a:pt x="22500" y="43333"/>
                    <a:pt x="33750" y="43333"/>
                    <a:pt x="37500" y="50000"/>
                  </a:cubicBezTo>
                  <a:cubicBezTo>
                    <a:pt x="41250" y="56666"/>
                    <a:pt x="45000" y="50000"/>
                    <a:pt x="48750" y="46666"/>
                  </a:cubicBezTo>
                  <a:cubicBezTo>
                    <a:pt x="48750" y="43333"/>
                    <a:pt x="75000" y="40000"/>
                    <a:pt x="75000" y="43333"/>
                  </a:cubicBezTo>
                  <a:cubicBezTo>
                    <a:pt x="78750" y="43333"/>
                    <a:pt x="67500" y="53333"/>
                    <a:pt x="63750" y="53333"/>
                  </a:cubicBezTo>
                  <a:cubicBezTo>
                    <a:pt x="56250" y="60000"/>
                    <a:pt x="56250" y="60000"/>
                    <a:pt x="48750" y="56666"/>
                  </a:cubicBezTo>
                  <a:cubicBezTo>
                    <a:pt x="48750" y="56666"/>
                    <a:pt x="52500" y="66666"/>
                    <a:pt x="52500" y="66666"/>
                  </a:cubicBezTo>
                  <a:cubicBezTo>
                    <a:pt x="56250" y="70000"/>
                    <a:pt x="67500" y="76666"/>
                    <a:pt x="67500" y="83333"/>
                  </a:cubicBezTo>
                  <a:cubicBezTo>
                    <a:pt x="67500" y="86666"/>
                    <a:pt x="67500" y="90000"/>
                    <a:pt x="71250" y="93333"/>
                  </a:cubicBezTo>
                  <a:cubicBezTo>
                    <a:pt x="71250" y="93333"/>
                    <a:pt x="78750" y="100000"/>
                    <a:pt x="82500" y="100000"/>
                  </a:cubicBezTo>
                  <a:cubicBezTo>
                    <a:pt x="75000" y="103333"/>
                    <a:pt x="56250" y="110000"/>
                    <a:pt x="48750" y="106666"/>
                  </a:cubicBezTo>
                  <a:cubicBezTo>
                    <a:pt x="48750" y="103333"/>
                    <a:pt x="52500" y="110000"/>
                    <a:pt x="48750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7" name="Google Shape;556;gb0755e36db_0_0">
              <a:extLst>
                <a:ext uri="{FF2B5EF4-FFF2-40B4-BE49-F238E27FC236}">
                  <a16:creationId xmlns:a16="http://schemas.microsoft.com/office/drawing/2014/main" id="{42C58909-BCBF-4E42-8EEC-916E3CE4EBED}"/>
                </a:ext>
              </a:extLst>
            </p:cNvPr>
            <p:cNvSpPr/>
            <p:nvPr/>
          </p:nvSpPr>
          <p:spPr>
            <a:xfrm>
              <a:off x="17083611" y="9278072"/>
              <a:ext cx="660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000" y="16000"/>
                  </a:moveTo>
                  <a:cubicBezTo>
                    <a:pt x="45000" y="8000"/>
                    <a:pt x="45000" y="8000"/>
                    <a:pt x="45000" y="0"/>
                  </a:cubicBezTo>
                  <a:cubicBezTo>
                    <a:pt x="30000" y="0"/>
                    <a:pt x="0" y="24000"/>
                    <a:pt x="0" y="32000"/>
                  </a:cubicBezTo>
                  <a:cubicBezTo>
                    <a:pt x="0" y="40000"/>
                    <a:pt x="15000" y="48000"/>
                    <a:pt x="15000" y="64000"/>
                  </a:cubicBezTo>
                  <a:cubicBezTo>
                    <a:pt x="15000" y="72000"/>
                    <a:pt x="15000" y="88000"/>
                    <a:pt x="30000" y="96000"/>
                  </a:cubicBezTo>
                  <a:cubicBezTo>
                    <a:pt x="30000" y="96000"/>
                    <a:pt x="75000" y="120000"/>
                    <a:pt x="75000" y="120000"/>
                  </a:cubicBezTo>
                  <a:cubicBezTo>
                    <a:pt x="75000" y="120000"/>
                    <a:pt x="60000" y="104000"/>
                    <a:pt x="60000" y="104000"/>
                  </a:cubicBezTo>
                  <a:cubicBezTo>
                    <a:pt x="45000" y="96000"/>
                    <a:pt x="45000" y="80000"/>
                    <a:pt x="45000" y="72000"/>
                  </a:cubicBezTo>
                  <a:cubicBezTo>
                    <a:pt x="45000" y="64000"/>
                    <a:pt x="105000" y="72000"/>
                    <a:pt x="105000" y="72000"/>
                  </a:cubicBezTo>
                  <a:cubicBezTo>
                    <a:pt x="120000" y="72000"/>
                    <a:pt x="90000" y="64000"/>
                    <a:pt x="75000" y="56000"/>
                  </a:cubicBezTo>
                  <a:cubicBezTo>
                    <a:pt x="75000" y="56000"/>
                    <a:pt x="90000" y="48000"/>
                    <a:pt x="90000" y="40000"/>
                  </a:cubicBezTo>
                  <a:cubicBezTo>
                    <a:pt x="105000" y="8000"/>
                    <a:pt x="45000" y="48000"/>
                    <a:pt x="30000" y="48000"/>
                  </a:cubicBezTo>
                  <a:cubicBezTo>
                    <a:pt x="30000" y="48000"/>
                    <a:pt x="60000" y="24000"/>
                    <a:pt x="45000" y="16000"/>
                  </a:cubicBezTo>
                  <a:cubicBezTo>
                    <a:pt x="45000" y="8000"/>
                    <a:pt x="60000" y="24000"/>
                    <a:pt x="45000" y="1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8" name="Google Shape;557;gb0755e36db_0_0">
              <a:extLst>
                <a:ext uri="{FF2B5EF4-FFF2-40B4-BE49-F238E27FC236}">
                  <a16:creationId xmlns:a16="http://schemas.microsoft.com/office/drawing/2014/main" id="{3F956E73-06EC-DC49-8845-7AA484D75AFB}"/>
                </a:ext>
              </a:extLst>
            </p:cNvPr>
            <p:cNvSpPr/>
            <p:nvPr/>
          </p:nvSpPr>
          <p:spPr>
            <a:xfrm>
              <a:off x="17118098" y="9260827"/>
              <a:ext cx="23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20000"/>
                  </a:moveTo>
                  <a:cubicBezTo>
                    <a:pt x="0" y="120000"/>
                    <a:pt x="40000" y="0"/>
                    <a:pt x="80000" y="0"/>
                  </a:cubicBezTo>
                  <a:cubicBezTo>
                    <a:pt x="120000" y="0"/>
                    <a:pt x="80000" y="120000"/>
                    <a:pt x="4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9" name="Google Shape;558;gb0755e36db_0_0">
              <a:extLst>
                <a:ext uri="{FF2B5EF4-FFF2-40B4-BE49-F238E27FC236}">
                  <a16:creationId xmlns:a16="http://schemas.microsoft.com/office/drawing/2014/main" id="{3DFD39B9-703F-1A4C-82A4-2C65FF5EC4D7}"/>
                </a:ext>
              </a:extLst>
            </p:cNvPr>
            <p:cNvSpPr/>
            <p:nvPr/>
          </p:nvSpPr>
          <p:spPr>
            <a:xfrm>
              <a:off x="17210055" y="9370055"/>
              <a:ext cx="402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0"/>
                    <a:pt x="0" y="0"/>
                    <a:pt x="0" y="60000"/>
                  </a:cubicBezTo>
                  <a:cubicBezTo>
                    <a:pt x="0" y="60000"/>
                    <a:pt x="120000" y="12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0" name="Google Shape;559;gb0755e36db_0_0">
              <a:extLst>
                <a:ext uri="{FF2B5EF4-FFF2-40B4-BE49-F238E27FC236}">
                  <a16:creationId xmlns:a16="http://schemas.microsoft.com/office/drawing/2014/main" id="{30830A46-6587-8946-AF6C-0DA986BF7C45}"/>
                </a:ext>
              </a:extLst>
            </p:cNvPr>
            <p:cNvSpPr/>
            <p:nvPr/>
          </p:nvSpPr>
          <p:spPr>
            <a:xfrm>
              <a:off x="17218677" y="9378677"/>
              <a:ext cx="1581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157" y="10909"/>
                  </a:moveTo>
                  <a:cubicBezTo>
                    <a:pt x="56842" y="0"/>
                    <a:pt x="31578" y="21818"/>
                    <a:pt x="25263" y="32727"/>
                  </a:cubicBezTo>
                  <a:cubicBezTo>
                    <a:pt x="18947" y="32727"/>
                    <a:pt x="25263" y="32727"/>
                    <a:pt x="18947" y="43636"/>
                  </a:cubicBezTo>
                  <a:cubicBezTo>
                    <a:pt x="18947" y="54545"/>
                    <a:pt x="12631" y="32727"/>
                    <a:pt x="6315" y="32727"/>
                  </a:cubicBezTo>
                  <a:cubicBezTo>
                    <a:pt x="0" y="32727"/>
                    <a:pt x="12631" y="65454"/>
                    <a:pt x="18947" y="65454"/>
                  </a:cubicBezTo>
                  <a:cubicBezTo>
                    <a:pt x="18947" y="76363"/>
                    <a:pt x="31578" y="76363"/>
                    <a:pt x="37894" y="76363"/>
                  </a:cubicBezTo>
                  <a:cubicBezTo>
                    <a:pt x="50526" y="76363"/>
                    <a:pt x="50526" y="98181"/>
                    <a:pt x="56842" y="109090"/>
                  </a:cubicBezTo>
                  <a:cubicBezTo>
                    <a:pt x="63157" y="120000"/>
                    <a:pt x="82105" y="109090"/>
                    <a:pt x="88421" y="109090"/>
                  </a:cubicBezTo>
                  <a:cubicBezTo>
                    <a:pt x="113684" y="109090"/>
                    <a:pt x="120000" y="87272"/>
                    <a:pt x="113684" y="54545"/>
                  </a:cubicBezTo>
                  <a:cubicBezTo>
                    <a:pt x="113684" y="32727"/>
                    <a:pt x="107368" y="21818"/>
                    <a:pt x="94736" y="21818"/>
                  </a:cubicBezTo>
                  <a:cubicBezTo>
                    <a:pt x="88421" y="21818"/>
                    <a:pt x="75789" y="10909"/>
                    <a:pt x="63157" y="10909"/>
                  </a:cubicBezTo>
                  <a:cubicBezTo>
                    <a:pt x="63157" y="10909"/>
                    <a:pt x="69473" y="10909"/>
                    <a:pt x="63157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1" name="Google Shape;560;gb0755e36db_0_0">
              <a:extLst>
                <a:ext uri="{FF2B5EF4-FFF2-40B4-BE49-F238E27FC236}">
                  <a16:creationId xmlns:a16="http://schemas.microsoft.com/office/drawing/2014/main" id="{0216B7CA-A58C-D74B-B218-FCED3C910359}"/>
                </a:ext>
              </a:extLst>
            </p:cNvPr>
            <p:cNvSpPr/>
            <p:nvPr/>
          </p:nvSpPr>
          <p:spPr>
            <a:xfrm>
              <a:off x="17968705" y="9539648"/>
              <a:ext cx="175200" cy="10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0000"/>
                  </a:moveTo>
                  <a:cubicBezTo>
                    <a:pt x="5714" y="70000"/>
                    <a:pt x="28571" y="80000"/>
                    <a:pt x="34285" y="80000"/>
                  </a:cubicBezTo>
                  <a:cubicBezTo>
                    <a:pt x="40000" y="80000"/>
                    <a:pt x="45714" y="60000"/>
                    <a:pt x="51428" y="70000"/>
                  </a:cubicBezTo>
                  <a:cubicBezTo>
                    <a:pt x="57142" y="80000"/>
                    <a:pt x="68571" y="80000"/>
                    <a:pt x="74285" y="70000"/>
                  </a:cubicBezTo>
                  <a:cubicBezTo>
                    <a:pt x="74285" y="60000"/>
                    <a:pt x="80000" y="50000"/>
                    <a:pt x="80000" y="50000"/>
                  </a:cubicBezTo>
                  <a:cubicBezTo>
                    <a:pt x="85714" y="50000"/>
                    <a:pt x="97142" y="50000"/>
                    <a:pt x="97142" y="30000"/>
                  </a:cubicBezTo>
                  <a:cubicBezTo>
                    <a:pt x="97142" y="0"/>
                    <a:pt x="120000" y="20000"/>
                    <a:pt x="114285" y="40000"/>
                  </a:cubicBezTo>
                  <a:cubicBezTo>
                    <a:pt x="108571" y="50000"/>
                    <a:pt x="102857" y="70000"/>
                    <a:pt x="102857" y="70000"/>
                  </a:cubicBezTo>
                  <a:cubicBezTo>
                    <a:pt x="85714" y="80000"/>
                    <a:pt x="80000" y="100000"/>
                    <a:pt x="62857" y="110000"/>
                  </a:cubicBezTo>
                  <a:cubicBezTo>
                    <a:pt x="51428" y="120000"/>
                    <a:pt x="0" y="110000"/>
                    <a:pt x="0" y="80000"/>
                  </a:cubicBezTo>
                  <a:cubicBezTo>
                    <a:pt x="0" y="70000"/>
                    <a:pt x="0" y="100000"/>
                    <a:pt x="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2" name="Google Shape;561;gb0755e36db_0_0">
              <a:extLst>
                <a:ext uri="{FF2B5EF4-FFF2-40B4-BE49-F238E27FC236}">
                  <a16:creationId xmlns:a16="http://schemas.microsoft.com/office/drawing/2014/main" id="{22D38C5E-35DE-B64B-8F16-AEA835FE2A90}"/>
                </a:ext>
              </a:extLst>
            </p:cNvPr>
            <p:cNvSpPr/>
            <p:nvPr/>
          </p:nvSpPr>
          <p:spPr>
            <a:xfrm>
              <a:off x="18221591" y="9591385"/>
              <a:ext cx="74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333" y="0"/>
                  </a:moveTo>
                  <a:cubicBezTo>
                    <a:pt x="0" y="10909"/>
                    <a:pt x="66666" y="120000"/>
                    <a:pt x="106666" y="87272"/>
                  </a:cubicBezTo>
                  <a:cubicBezTo>
                    <a:pt x="120000" y="65454"/>
                    <a:pt x="80000" y="43636"/>
                    <a:pt x="66666" y="43636"/>
                  </a:cubicBezTo>
                  <a:cubicBezTo>
                    <a:pt x="53333" y="32727"/>
                    <a:pt x="13333" y="0"/>
                    <a:pt x="13333" y="0"/>
                  </a:cubicBezTo>
                  <a:cubicBezTo>
                    <a:pt x="0" y="10909"/>
                    <a:pt x="26666" y="0"/>
                    <a:pt x="13333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3" name="Google Shape;562;gb0755e36db_0_0">
              <a:extLst>
                <a:ext uri="{FF2B5EF4-FFF2-40B4-BE49-F238E27FC236}">
                  <a16:creationId xmlns:a16="http://schemas.microsoft.com/office/drawing/2014/main" id="{A3663C24-DA75-C84C-A359-60863250849F}"/>
                </a:ext>
              </a:extLst>
            </p:cNvPr>
            <p:cNvSpPr/>
            <p:nvPr/>
          </p:nvSpPr>
          <p:spPr>
            <a:xfrm>
              <a:off x="18439988" y="9760979"/>
              <a:ext cx="489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0000"/>
                  </a:moveTo>
                  <a:cubicBezTo>
                    <a:pt x="120000" y="40000"/>
                    <a:pt x="0" y="0"/>
                    <a:pt x="20000" y="40000"/>
                  </a:cubicBezTo>
                  <a:cubicBezTo>
                    <a:pt x="20000" y="60000"/>
                    <a:pt x="120000" y="100000"/>
                    <a:pt x="120000" y="80000"/>
                  </a:cubicBezTo>
                  <a:cubicBezTo>
                    <a:pt x="120000" y="60000"/>
                    <a:pt x="120000" y="120000"/>
                    <a:pt x="12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4" name="Google Shape;563;gb0755e36db_0_0">
              <a:extLst>
                <a:ext uri="{FF2B5EF4-FFF2-40B4-BE49-F238E27FC236}">
                  <a16:creationId xmlns:a16="http://schemas.microsoft.com/office/drawing/2014/main" id="{FFE3F3E7-A513-914C-A5DC-1BC0BCEEC7A4}"/>
                </a:ext>
              </a:extLst>
            </p:cNvPr>
            <p:cNvSpPr/>
            <p:nvPr/>
          </p:nvSpPr>
          <p:spPr>
            <a:xfrm>
              <a:off x="18388263" y="9683368"/>
              <a:ext cx="777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666" y="120000"/>
                  </a:moveTo>
                  <a:cubicBezTo>
                    <a:pt x="80000" y="100000"/>
                    <a:pt x="40000" y="0"/>
                    <a:pt x="0" y="20000"/>
                  </a:cubicBezTo>
                  <a:cubicBezTo>
                    <a:pt x="0" y="40000"/>
                    <a:pt x="40000" y="60000"/>
                    <a:pt x="40000" y="80000"/>
                  </a:cubicBezTo>
                  <a:cubicBezTo>
                    <a:pt x="66666" y="80000"/>
                    <a:pt x="80000" y="100000"/>
                    <a:pt x="106666" y="120000"/>
                  </a:cubicBezTo>
                  <a:cubicBezTo>
                    <a:pt x="120000" y="120000"/>
                    <a:pt x="80000" y="100000"/>
                    <a:pt x="106666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5" name="Google Shape;564;gb0755e36db_0_0">
              <a:extLst>
                <a:ext uri="{FF2B5EF4-FFF2-40B4-BE49-F238E27FC236}">
                  <a16:creationId xmlns:a16="http://schemas.microsoft.com/office/drawing/2014/main" id="{20096C5E-60F9-E841-94C3-C83C04E26EF3}"/>
                </a:ext>
              </a:extLst>
            </p:cNvPr>
            <p:cNvSpPr/>
            <p:nvPr/>
          </p:nvSpPr>
          <p:spPr>
            <a:xfrm>
              <a:off x="18313545" y="9648873"/>
              <a:ext cx="345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6000"/>
                  </a:moveTo>
                  <a:cubicBezTo>
                    <a:pt x="120000" y="48000"/>
                    <a:pt x="0" y="0"/>
                    <a:pt x="0" y="0"/>
                  </a:cubicBezTo>
                  <a:cubicBezTo>
                    <a:pt x="0" y="24000"/>
                    <a:pt x="120000" y="120000"/>
                    <a:pt x="12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6" name="Google Shape;565;gb0755e36db_0_0">
              <a:extLst>
                <a:ext uri="{FF2B5EF4-FFF2-40B4-BE49-F238E27FC236}">
                  <a16:creationId xmlns:a16="http://schemas.microsoft.com/office/drawing/2014/main" id="{3DB83C70-CFB3-D545-9B36-FD418A990D30}"/>
                </a:ext>
              </a:extLst>
            </p:cNvPr>
            <p:cNvSpPr/>
            <p:nvPr/>
          </p:nvSpPr>
          <p:spPr>
            <a:xfrm>
              <a:off x="18623902" y="10241006"/>
              <a:ext cx="135000" cy="10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110000"/>
                  </a:moveTo>
                  <a:cubicBezTo>
                    <a:pt x="120000" y="120000"/>
                    <a:pt x="22500" y="0"/>
                    <a:pt x="15000" y="0"/>
                  </a:cubicBezTo>
                  <a:cubicBezTo>
                    <a:pt x="0" y="0"/>
                    <a:pt x="52500" y="90000"/>
                    <a:pt x="112500" y="11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7" name="Google Shape;566;gb0755e36db_0_0">
              <a:extLst>
                <a:ext uri="{FF2B5EF4-FFF2-40B4-BE49-F238E27FC236}">
                  <a16:creationId xmlns:a16="http://schemas.microsoft.com/office/drawing/2014/main" id="{D62C3BFD-4457-AC4B-BF8A-004619BC2708}"/>
                </a:ext>
              </a:extLst>
            </p:cNvPr>
            <p:cNvSpPr/>
            <p:nvPr/>
          </p:nvSpPr>
          <p:spPr>
            <a:xfrm>
              <a:off x="18985984" y="10882003"/>
              <a:ext cx="94800" cy="11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cubicBezTo>
                    <a:pt x="109090" y="102857"/>
                    <a:pt x="120000" y="94285"/>
                    <a:pt x="98181" y="85714"/>
                  </a:cubicBezTo>
                  <a:cubicBezTo>
                    <a:pt x="87272" y="68571"/>
                    <a:pt x="98181" y="68571"/>
                    <a:pt x="98181" y="59999"/>
                  </a:cubicBezTo>
                  <a:cubicBezTo>
                    <a:pt x="87272" y="42857"/>
                    <a:pt x="0" y="8571"/>
                    <a:pt x="0" y="0"/>
                  </a:cubicBezTo>
                  <a:cubicBezTo>
                    <a:pt x="0" y="8571"/>
                    <a:pt x="32727" y="25714"/>
                    <a:pt x="32727" y="34285"/>
                  </a:cubicBezTo>
                  <a:cubicBezTo>
                    <a:pt x="43636" y="51428"/>
                    <a:pt x="43636" y="59999"/>
                    <a:pt x="54545" y="68571"/>
                  </a:cubicBezTo>
                  <a:cubicBezTo>
                    <a:pt x="65454" y="77142"/>
                    <a:pt x="98181" y="85714"/>
                    <a:pt x="87272" y="94285"/>
                  </a:cubicBezTo>
                  <a:cubicBezTo>
                    <a:pt x="87272" y="111428"/>
                    <a:pt x="98181" y="111428"/>
                    <a:pt x="120000" y="11999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8" name="Google Shape;567;gb0755e36db_0_0">
              <a:extLst>
                <a:ext uri="{FF2B5EF4-FFF2-40B4-BE49-F238E27FC236}">
                  <a16:creationId xmlns:a16="http://schemas.microsoft.com/office/drawing/2014/main" id="{47456CEF-EE5C-C341-83C1-092FDC4FFD0E}"/>
                </a:ext>
              </a:extLst>
            </p:cNvPr>
            <p:cNvSpPr/>
            <p:nvPr/>
          </p:nvSpPr>
          <p:spPr>
            <a:xfrm>
              <a:off x="19011848" y="10991232"/>
              <a:ext cx="218400" cy="25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8000"/>
                  </a:moveTo>
                  <a:cubicBezTo>
                    <a:pt x="32307" y="8000"/>
                    <a:pt x="32307" y="36000"/>
                    <a:pt x="32307" y="44000"/>
                  </a:cubicBezTo>
                  <a:cubicBezTo>
                    <a:pt x="27692" y="52000"/>
                    <a:pt x="0" y="64000"/>
                    <a:pt x="23076" y="72000"/>
                  </a:cubicBezTo>
                  <a:cubicBezTo>
                    <a:pt x="36923" y="76000"/>
                    <a:pt x="50769" y="84000"/>
                    <a:pt x="41538" y="100000"/>
                  </a:cubicBezTo>
                  <a:cubicBezTo>
                    <a:pt x="27692" y="120000"/>
                    <a:pt x="50769" y="116000"/>
                    <a:pt x="64615" y="104000"/>
                  </a:cubicBezTo>
                  <a:cubicBezTo>
                    <a:pt x="69230" y="100000"/>
                    <a:pt x="73846" y="92000"/>
                    <a:pt x="78461" y="88000"/>
                  </a:cubicBezTo>
                  <a:cubicBezTo>
                    <a:pt x="87692" y="76000"/>
                    <a:pt x="83076" y="76000"/>
                    <a:pt x="83076" y="64000"/>
                  </a:cubicBezTo>
                  <a:cubicBezTo>
                    <a:pt x="87692" y="56000"/>
                    <a:pt x="96923" y="56000"/>
                    <a:pt x="101538" y="56000"/>
                  </a:cubicBezTo>
                  <a:cubicBezTo>
                    <a:pt x="106153" y="60000"/>
                    <a:pt x="115384" y="44000"/>
                    <a:pt x="120000" y="40000"/>
                  </a:cubicBezTo>
                  <a:cubicBezTo>
                    <a:pt x="120000" y="36000"/>
                    <a:pt x="120000" y="24000"/>
                    <a:pt x="115384" y="24000"/>
                  </a:cubicBezTo>
                  <a:cubicBezTo>
                    <a:pt x="106153" y="24000"/>
                    <a:pt x="96923" y="32000"/>
                    <a:pt x="92307" y="32000"/>
                  </a:cubicBezTo>
                  <a:cubicBezTo>
                    <a:pt x="83076" y="32000"/>
                    <a:pt x="69230" y="28000"/>
                    <a:pt x="64615" y="20000"/>
                  </a:cubicBezTo>
                  <a:cubicBezTo>
                    <a:pt x="60000" y="16000"/>
                    <a:pt x="60000" y="0"/>
                    <a:pt x="50769" y="0"/>
                  </a:cubicBezTo>
                  <a:cubicBezTo>
                    <a:pt x="50769" y="0"/>
                    <a:pt x="50769" y="12000"/>
                    <a:pt x="50769" y="12000"/>
                  </a:cubicBezTo>
                  <a:cubicBezTo>
                    <a:pt x="46153" y="12000"/>
                    <a:pt x="41538" y="4000"/>
                    <a:pt x="36923" y="8000"/>
                  </a:cubicBezTo>
                  <a:cubicBezTo>
                    <a:pt x="32307" y="8000"/>
                    <a:pt x="41538" y="4000"/>
                    <a:pt x="36923" y="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9" name="Google Shape;568;gb0755e36db_0_0">
              <a:extLst>
                <a:ext uri="{FF2B5EF4-FFF2-40B4-BE49-F238E27FC236}">
                  <a16:creationId xmlns:a16="http://schemas.microsoft.com/office/drawing/2014/main" id="{AD805004-68C3-874F-A063-6298D8B95D56}"/>
                </a:ext>
              </a:extLst>
            </p:cNvPr>
            <p:cNvSpPr/>
            <p:nvPr/>
          </p:nvSpPr>
          <p:spPr>
            <a:xfrm>
              <a:off x="18724483" y="11178068"/>
              <a:ext cx="330600" cy="32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12631"/>
                  </a:moveTo>
                  <a:cubicBezTo>
                    <a:pt x="101538" y="12631"/>
                    <a:pt x="98461" y="0"/>
                    <a:pt x="92307" y="3157"/>
                  </a:cubicBezTo>
                  <a:cubicBezTo>
                    <a:pt x="83076" y="9473"/>
                    <a:pt x="86153" y="15789"/>
                    <a:pt x="80000" y="25263"/>
                  </a:cubicBezTo>
                  <a:cubicBezTo>
                    <a:pt x="76923" y="28421"/>
                    <a:pt x="73846" y="37894"/>
                    <a:pt x="67692" y="41052"/>
                  </a:cubicBezTo>
                  <a:cubicBezTo>
                    <a:pt x="61538" y="50526"/>
                    <a:pt x="55384" y="53684"/>
                    <a:pt x="46153" y="56842"/>
                  </a:cubicBezTo>
                  <a:cubicBezTo>
                    <a:pt x="40000" y="60000"/>
                    <a:pt x="36923" y="66315"/>
                    <a:pt x="27692" y="69473"/>
                  </a:cubicBezTo>
                  <a:cubicBezTo>
                    <a:pt x="21538" y="72631"/>
                    <a:pt x="21538" y="85263"/>
                    <a:pt x="12307" y="85263"/>
                  </a:cubicBezTo>
                  <a:cubicBezTo>
                    <a:pt x="0" y="88421"/>
                    <a:pt x="12307" y="97894"/>
                    <a:pt x="6153" y="104210"/>
                  </a:cubicBezTo>
                  <a:cubicBezTo>
                    <a:pt x="3076" y="104210"/>
                    <a:pt x="0" y="104210"/>
                    <a:pt x="3076" y="107368"/>
                  </a:cubicBezTo>
                  <a:cubicBezTo>
                    <a:pt x="3076" y="110526"/>
                    <a:pt x="3076" y="110526"/>
                    <a:pt x="9230" y="110526"/>
                  </a:cubicBezTo>
                  <a:cubicBezTo>
                    <a:pt x="15384" y="110526"/>
                    <a:pt x="24615" y="116842"/>
                    <a:pt x="30769" y="116842"/>
                  </a:cubicBezTo>
                  <a:cubicBezTo>
                    <a:pt x="43076" y="120000"/>
                    <a:pt x="49230" y="113684"/>
                    <a:pt x="58461" y="107368"/>
                  </a:cubicBezTo>
                  <a:cubicBezTo>
                    <a:pt x="64615" y="101052"/>
                    <a:pt x="67692" y="94736"/>
                    <a:pt x="67692" y="85263"/>
                  </a:cubicBezTo>
                  <a:cubicBezTo>
                    <a:pt x="70769" y="75789"/>
                    <a:pt x="73846" y="75789"/>
                    <a:pt x="83076" y="69473"/>
                  </a:cubicBezTo>
                  <a:cubicBezTo>
                    <a:pt x="86153" y="69473"/>
                    <a:pt x="86153" y="66315"/>
                    <a:pt x="89230" y="66315"/>
                  </a:cubicBezTo>
                  <a:cubicBezTo>
                    <a:pt x="92307" y="66315"/>
                    <a:pt x="95384" y="66315"/>
                    <a:pt x="101538" y="66315"/>
                  </a:cubicBezTo>
                  <a:cubicBezTo>
                    <a:pt x="104615" y="63157"/>
                    <a:pt x="101538" y="60000"/>
                    <a:pt x="98461" y="60000"/>
                  </a:cubicBezTo>
                  <a:cubicBezTo>
                    <a:pt x="95384" y="56842"/>
                    <a:pt x="95384" y="56842"/>
                    <a:pt x="98461" y="53684"/>
                  </a:cubicBezTo>
                  <a:cubicBezTo>
                    <a:pt x="104615" y="44210"/>
                    <a:pt x="110769" y="37894"/>
                    <a:pt x="116923" y="28421"/>
                  </a:cubicBezTo>
                  <a:cubicBezTo>
                    <a:pt x="116923" y="25263"/>
                    <a:pt x="116923" y="22105"/>
                    <a:pt x="116923" y="18947"/>
                  </a:cubicBezTo>
                  <a:cubicBezTo>
                    <a:pt x="116923" y="15789"/>
                    <a:pt x="116923" y="15789"/>
                    <a:pt x="116923" y="12631"/>
                  </a:cubicBezTo>
                  <a:cubicBezTo>
                    <a:pt x="120000" y="9473"/>
                    <a:pt x="113846" y="12631"/>
                    <a:pt x="113846" y="12631"/>
                  </a:cubicBezTo>
                  <a:cubicBezTo>
                    <a:pt x="113846" y="9473"/>
                    <a:pt x="113846" y="9473"/>
                    <a:pt x="113846" y="6315"/>
                  </a:cubicBezTo>
                  <a:cubicBezTo>
                    <a:pt x="110769" y="9473"/>
                    <a:pt x="107692" y="15789"/>
                    <a:pt x="101538" y="1263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0" name="Google Shape;569;gb0755e36db_0_0">
              <a:extLst>
                <a:ext uri="{FF2B5EF4-FFF2-40B4-BE49-F238E27FC236}">
                  <a16:creationId xmlns:a16="http://schemas.microsoft.com/office/drawing/2014/main" id="{400D3A4E-E8AE-904A-AE86-0719376636AE}"/>
                </a:ext>
              </a:extLst>
            </p:cNvPr>
            <p:cNvSpPr/>
            <p:nvPr/>
          </p:nvSpPr>
          <p:spPr>
            <a:xfrm>
              <a:off x="18776206" y="11500007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20000" y="60000"/>
                    <a:pt x="60000" y="60000"/>
                    <a:pt x="60000" y="0"/>
                  </a:cubicBezTo>
                  <a:cubicBezTo>
                    <a:pt x="0" y="60000"/>
                    <a:pt x="0" y="60000"/>
                    <a:pt x="0" y="120000"/>
                  </a:cubicBezTo>
                  <a:cubicBezTo>
                    <a:pt x="60000" y="12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1" name="Google Shape;570;gb0755e36db_0_0">
              <a:extLst>
                <a:ext uri="{FF2B5EF4-FFF2-40B4-BE49-F238E27FC236}">
                  <a16:creationId xmlns:a16="http://schemas.microsoft.com/office/drawing/2014/main" id="{81859CD6-0AE0-5444-9E8C-9D9B79786035}"/>
                </a:ext>
              </a:extLst>
            </p:cNvPr>
            <p:cNvSpPr/>
            <p:nvPr/>
          </p:nvSpPr>
          <p:spPr>
            <a:xfrm>
              <a:off x="17807780" y="11186694"/>
              <a:ext cx="1608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333"/>
                  </a:moveTo>
                  <a:cubicBezTo>
                    <a:pt x="0" y="20000"/>
                    <a:pt x="12631" y="40000"/>
                    <a:pt x="12631" y="46666"/>
                  </a:cubicBezTo>
                  <a:cubicBezTo>
                    <a:pt x="18947" y="53333"/>
                    <a:pt x="25263" y="60000"/>
                    <a:pt x="25263" y="66666"/>
                  </a:cubicBezTo>
                  <a:cubicBezTo>
                    <a:pt x="25263" y="73333"/>
                    <a:pt x="18947" y="73333"/>
                    <a:pt x="18947" y="80000"/>
                  </a:cubicBezTo>
                  <a:cubicBezTo>
                    <a:pt x="25263" y="100000"/>
                    <a:pt x="44210" y="113333"/>
                    <a:pt x="56842" y="120000"/>
                  </a:cubicBezTo>
                  <a:cubicBezTo>
                    <a:pt x="69473" y="120000"/>
                    <a:pt x="69473" y="106666"/>
                    <a:pt x="75789" y="100000"/>
                  </a:cubicBezTo>
                  <a:cubicBezTo>
                    <a:pt x="75789" y="100000"/>
                    <a:pt x="82105" y="113333"/>
                    <a:pt x="82105" y="113333"/>
                  </a:cubicBezTo>
                  <a:cubicBezTo>
                    <a:pt x="82105" y="106666"/>
                    <a:pt x="82105" y="93333"/>
                    <a:pt x="88421" y="93333"/>
                  </a:cubicBezTo>
                  <a:cubicBezTo>
                    <a:pt x="94736" y="86666"/>
                    <a:pt x="94736" y="100000"/>
                    <a:pt x="101052" y="100000"/>
                  </a:cubicBezTo>
                  <a:cubicBezTo>
                    <a:pt x="94736" y="100000"/>
                    <a:pt x="113684" y="53333"/>
                    <a:pt x="113684" y="46666"/>
                  </a:cubicBezTo>
                  <a:cubicBezTo>
                    <a:pt x="113684" y="40000"/>
                    <a:pt x="120000" y="0"/>
                    <a:pt x="101052" y="6666"/>
                  </a:cubicBezTo>
                  <a:cubicBezTo>
                    <a:pt x="82105" y="13333"/>
                    <a:pt x="63157" y="26666"/>
                    <a:pt x="44210" y="20000"/>
                  </a:cubicBezTo>
                  <a:cubicBezTo>
                    <a:pt x="37894" y="20000"/>
                    <a:pt x="6315" y="0"/>
                    <a:pt x="0" y="13333"/>
                  </a:cubicBezTo>
                  <a:cubicBezTo>
                    <a:pt x="0" y="20000"/>
                    <a:pt x="6315" y="0"/>
                    <a:pt x="0" y="1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2" name="Google Shape;571;gb0755e36db_0_0">
              <a:extLst>
                <a:ext uri="{FF2B5EF4-FFF2-40B4-BE49-F238E27FC236}">
                  <a16:creationId xmlns:a16="http://schemas.microsoft.com/office/drawing/2014/main" id="{8E82B822-1BC4-1D42-AE1D-4E4F0932AC29}"/>
                </a:ext>
              </a:extLst>
            </p:cNvPr>
            <p:cNvSpPr/>
            <p:nvPr/>
          </p:nvSpPr>
          <p:spPr>
            <a:xfrm>
              <a:off x="17934222" y="11143577"/>
              <a:ext cx="258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6000"/>
                  </a:moveTo>
                  <a:cubicBezTo>
                    <a:pt x="120000" y="120000"/>
                    <a:pt x="0" y="24000"/>
                    <a:pt x="40000" y="0"/>
                  </a:cubicBezTo>
                  <a:cubicBezTo>
                    <a:pt x="80000" y="0"/>
                    <a:pt x="120000" y="24000"/>
                    <a:pt x="12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3" name="Google Shape;572;gb0755e36db_0_0">
              <a:extLst>
                <a:ext uri="{FF2B5EF4-FFF2-40B4-BE49-F238E27FC236}">
                  <a16:creationId xmlns:a16="http://schemas.microsoft.com/office/drawing/2014/main" id="{EE3125ED-B94E-1048-8BB9-01A14C26E509}"/>
                </a:ext>
              </a:extLst>
            </p:cNvPr>
            <p:cNvSpPr/>
            <p:nvPr/>
          </p:nvSpPr>
          <p:spPr>
            <a:xfrm>
              <a:off x="17764675" y="11143577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120000"/>
                    <a:pt x="0" y="0"/>
                    <a:pt x="60000" y="0"/>
                  </a:cubicBezTo>
                  <a:cubicBezTo>
                    <a:pt x="120000" y="0"/>
                    <a:pt x="12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4" name="Google Shape;573;gb0755e36db_0_0">
              <a:extLst>
                <a:ext uri="{FF2B5EF4-FFF2-40B4-BE49-F238E27FC236}">
                  <a16:creationId xmlns:a16="http://schemas.microsoft.com/office/drawing/2014/main" id="{3C667E0E-95B8-1B4F-A38E-08C90E87BA05}"/>
                </a:ext>
              </a:extLst>
            </p:cNvPr>
            <p:cNvSpPr/>
            <p:nvPr/>
          </p:nvSpPr>
          <p:spPr>
            <a:xfrm>
              <a:off x="15138131" y="8956139"/>
              <a:ext cx="921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0"/>
                  </a:moveTo>
                  <a:cubicBezTo>
                    <a:pt x="21818" y="0"/>
                    <a:pt x="21818" y="0"/>
                    <a:pt x="10909" y="0"/>
                  </a:cubicBezTo>
                  <a:cubicBezTo>
                    <a:pt x="10909" y="0"/>
                    <a:pt x="10909" y="20000"/>
                    <a:pt x="10909" y="20000"/>
                  </a:cubicBezTo>
                  <a:cubicBezTo>
                    <a:pt x="10909" y="33333"/>
                    <a:pt x="0" y="40000"/>
                    <a:pt x="0" y="53333"/>
                  </a:cubicBezTo>
                  <a:cubicBezTo>
                    <a:pt x="0" y="73333"/>
                    <a:pt x="0" y="120000"/>
                    <a:pt x="43636" y="120000"/>
                  </a:cubicBezTo>
                  <a:cubicBezTo>
                    <a:pt x="65454" y="120000"/>
                    <a:pt x="98181" y="113333"/>
                    <a:pt x="98181" y="100000"/>
                  </a:cubicBezTo>
                  <a:cubicBezTo>
                    <a:pt x="120000" y="86666"/>
                    <a:pt x="98181" y="66666"/>
                    <a:pt x="98181" y="53333"/>
                  </a:cubicBezTo>
                  <a:cubicBezTo>
                    <a:pt x="76363" y="40000"/>
                    <a:pt x="54545" y="0"/>
                    <a:pt x="21818" y="0"/>
                  </a:cubicBezTo>
                  <a:cubicBezTo>
                    <a:pt x="10909" y="0"/>
                    <a:pt x="32727" y="0"/>
                    <a:pt x="2181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5" name="Google Shape;574;gb0755e36db_0_0">
              <a:extLst>
                <a:ext uri="{FF2B5EF4-FFF2-40B4-BE49-F238E27FC236}">
                  <a16:creationId xmlns:a16="http://schemas.microsoft.com/office/drawing/2014/main" id="{EAC1A45D-323F-2344-B35C-618279139755}"/>
                </a:ext>
              </a:extLst>
            </p:cNvPr>
            <p:cNvSpPr/>
            <p:nvPr/>
          </p:nvSpPr>
          <p:spPr>
            <a:xfrm>
              <a:off x="13586348" y="9870207"/>
              <a:ext cx="304500" cy="58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333" y="3428"/>
                  </a:moveTo>
                  <a:cubicBezTo>
                    <a:pt x="103333" y="3428"/>
                    <a:pt x="100000" y="0"/>
                    <a:pt x="96666" y="0"/>
                  </a:cubicBezTo>
                  <a:cubicBezTo>
                    <a:pt x="96666" y="1714"/>
                    <a:pt x="93333" y="3428"/>
                    <a:pt x="93333" y="5142"/>
                  </a:cubicBezTo>
                  <a:cubicBezTo>
                    <a:pt x="90000" y="8571"/>
                    <a:pt x="90000" y="10285"/>
                    <a:pt x="86666" y="13714"/>
                  </a:cubicBezTo>
                  <a:cubicBezTo>
                    <a:pt x="83333" y="15428"/>
                    <a:pt x="80000" y="13714"/>
                    <a:pt x="76666" y="13714"/>
                  </a:cubicBezTo>
                  <a:cubicBezTo>
                    <a:pt x="76666" y="13714"/>
                    <a:pt x="80000" y="15428"/>
                    <a:pt x="76666" y="17142"/>
                  </a:cubicBezTo>
                  <a:cubicBezTo>
                    <a:pt x="76666" y="18857"/>
                    <a:pt x="73333" y="18857"/>
                    <a:pt x="73333" y="20571"/>
                  </a:cubicBezTo>
                  <a:cubicBezTo>
                    <a:pt x="73333" y="20571"/>
                    <a:pt x="76666" y="22285"/>
                    <a:pt x="76666" y="22285"/>
                  </a:cubicBezTo>
                  <a:cubicBezTo>
                    <a:pt x="76666" y="24000"/>
                    <a:pt x="73333" y="22285"/>
                    <a:pt x="70000" y="24000"/>
                  </a:cubicBezTo>
                  <a:cubicBezTo>
                    <a:pt x="66666" y="24000"/>
                    <a:pt x="66666" y="25714"/>
                    <a:pt x="63333" y="27428"/>
                  </a:cubicBezTo>
                  <a:cubicBezTo>
                    <a:pt x="60000" y="29142"/>
                    <a:pt x="56666" y="29142"/>
                    <a:pt x="50000" y="30857"/>
                  </a:cubicBezTo>
                  <a:cubicBezTo>
                    <a:pt x="46666" y="30857"/>
                    <a:pt x="53333" y="32571"/>
                    <a:pt x="50000" y="32571"/>
                  </a:cubicBezTo>
                  <a:cubicBezTo>
                    <a:pt x="50000" y="34285"/>
                    <a:pt x="43333" y="30857"/>
                    <a:pt x="43333" y="32571"/>
                  </a:cubicBezTo>
                  <a:cubicBezTo>
                    <a:pt x="36666" y="34285"/>
                    <a:pt x="33333" y="34285"/>
                    <a:pt x="26666" y="36000"/>
                  </a:cubicBezTo>
                  <a:cubicBezTo>
                    <a:pt x="23333" y="36000"/>
                    <a:pt x="20000" y="34285"/>
                    <a:pt x="20000" y="36000"/>
                  </a:cubicBezTo>
                  <a:cubicBezTo>
                    <a:pt x="16666" y="39428"/>
                    <a:pt x="16666" y="42857"/>
                    <a:pt x="13333" y="46285"/>
                  </a:cubicBezTo>
                  <a:cubicBezTo>
                    <a:pt x="10000" y="54857"/>
                    <a:pt x="26666" y="66857"/>
                    <a:pt x="13333" y="75428"/>
                  </a:cubicBezTo>
                  <a:cubicBezTo>
                    <a:pt x="10000" y="78857"/>
                    <a:pt x="3333" y="82285"/>
                    <a:pt x="0" y="87428"/>
                  </a:cubicBezTo>
                  <a:cubicBezTo>
                    <a:pt x="0" y="89142"/>
                    <a:pt x="0" y="92571"/>
                    <a:pt x="0" y="94285"/>
                  </a:cubicBezTo>
                  <a:cubicBezTo>
                    <a:pt x="3333" y="96000"/>
                    <a:pt x="10000" y="97714"/>
                    <a:pt x="6666" y="101142"/>
                  </a:cubicBezTo>
                  <a:cubicBezTo>
                    <a:pt x="3333" y="106285"/>
                    <a:pt x="6666" y="113142"/>
                    <a:pt x="16666" y="116571"/>
                  </a:cubicBezTo>
                  <a:cubicBezTo>
                    <a:pt x="26666" y="120000"/>
                    <a:pt x="36666" y="120000"/>
                    <a:pt x="53333" y="116571"/>
                  </a:cubicBezTo>
                  <a:cubicBezTo>
                    <a:pt x="70000" y="113142"/>
                    <a:pt x="73333" y="94285"/>
                    <a:pt x="80000" y="85714"/>
                  </a:cubicBezTo>
                  <a:cubicBezTo>
                    <a:pt x="86666" y="73714"/>
                    <a:pt x="96666" y="63428"/>
                    <a:pt x="103333" y="51428"/>
                  </a:cubicBezTo>
                  <a:cubicBezTo>
                    <a:pt x="103333" y="48000"/>
                    <a:pt x="103333" y="42857"/>
                    <a:pt x="106666" y="39428"/>
                  </a:cubicBezTo>
                  <a:cubicBezTo>
                    <a:pt x="110000" y="37714"/>
                    <a:pt x="103333" y="24000"/>
                    <a:pt x="113333" y="32571"/>
                  </a:cubicBezTo>
                  <a:cubicBezTo>
                    <a:pt x="116666" y="34285"/>
                    <a:pt x="116666" y="30857"/>
                    <a:pt x="120000" y="29142"/>
                  </a:cubicBezTo>
                  <a:cubicBezTo>
                    <a:pt x="120000" y="25714"/>
                    <a:pt x="116666" y="22285"/>
                    <a:pt x="116666" y="18857"/>
                  </a:cubicBezTo>
                  <a:cubicBezTo>
                    <a:pt x="113333" y="15428"/>
                    <a:pt x="110000" y="6857"/>
                    <a:pt x="103333" y="3428"/>
                  </a:cubicBezTo>
                  <a:cubicBezTo>
                    <a:pt x="100000" y="1714"/>
                    <a:pt x="106666" y="3428"/>
                    <a:pt x="103333" y="3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6" name="Google Shape;575;gb0755e36db_0_0">
              <a:extLst>
                <a:ext uri="{FF2B5EF4-FFF2-40B4-BE49-F238E27FC236}">
                  <a16:creationId xmlns:a16="http://schemas.microsoft.com/office/drawing/2014/main" id="{BF0CB737-E9E0-CB4C-8CF4-8FD909E93EE6}"/>
                </a:ext>
              </a:extLst>
            </p:cNvPr>
            <p:cNvSpPr/>
            <p:nvPr/>
          </p:nvSpPr>
          <p:spPr>
            <a:xfrm>
              <a:off x="14261661" y="5739654"/>
              <a:ext cx="921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181" y="105000"/>
                  </a:moveTo>
                  <a:cubicBezTo>
                    <a:pt x="120000" y="120000"/>
                    <a:pt x="98181" y="75000"/>
                    <a:pt x="87272" y="60000"/>
                  </a:cubicBezTo>
                  <a:cubicBezTo>
                    <a:pt x="76363" y="45000"/>
                    <a:pt x="43636" y="15000"/>
                    <a:pt x="32727" y="0"/>
                  </a:cubicBezTo>
                  <a:cubicBezTo>
                    <a:pt x="21818" y="0"/>
                    <a:pt x="10909" y="15000"/>
                    <a:pt x="10909" y="30000"/>
                  </a:cubicBezTo>
                  <a:cubicBezTo>
                    <a:pt x="0" y="45000"/>
                    <a:pt x="21818" y="60000"/>
                    <a:pt x="32727" y="75000"/>
                  </a:cubicBezTo>
                  <a:cubicBezTo>
                    <a:pt x="54545" y="90000"/>
                    <a:pt x="76363" y="105000"/>
                    <a:pt x="98181" y="105000"/>
                  </a:cubicBezTo>
                  <a:cubicBezTo>
                    <a:pt x="109090" y="105000"/>
                    <a:pt x="76363" y="105000"/>
                    <a:pt x="98181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7" name="Google Shape;576;gb0755e36db_0_0">
              <a:extLst>
                <a:ext uri="{FF2B5EF4-FFF2-40B4-BE49-F238E27FC236}">
                  <a16:creationId xmlns:a16="http://schemas.microsoft.com/office/drawing/2014/main" id="{A95CF749-83A6-4E4D-9607-A493EE836655}"/>
                </a:ext>
              </a:extLst>
            </p:cNvPr>
            <p:cNvSpPr/>
            <p:nvPr/>
          </p:nvSpPr>
          <p:spPr>
            <a:xfrm>
              <a:off x="13821988" y="5791395"/>
              <a:ext cx="921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72000"/>
                  </a:moveTo>
                  <a:cubicBezTo>
                    <a:pt x="109090" y="96000"/>
                    <a:pt x="76363" y="108000"/>
                    <a:pt x="65454" y="120000"/>
                  </a:cubicBezTo>
                  <a:cubicBezTo>
                    <a:pt x="43636" y="120000"/>
                    <a:pt x="0" y="108000"/>
                    <a:pt x="0" y="72000"/>
                  </a:cubicBezTo>
                  <a:cubicBezTo>
                    <a:pt x="10909" y="0"/>
                    <a:pt x="120000" y="72000"/>
                    <a:pt x="109090" y="72000"/>
                  </a:cubicBezTo>
                  <a:cubicBezTo>
                    <a:pt x="109090" y="84000"/>
                    <a:pt x="120000" y="60000"/>
                    <a:pt x="10909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8" name="Google Shape;577;gb0755e36db_0_0">
              <a:extLst>
                <a:ext uri="{FF2B5EF4-FFF2-40B4-BE49-F238E27FC236}">
                  <a16:creationId xmlns:a16="http://schemas.microsoft.com/office/drawing/2014/main" id="{00E6BA1D-39E5-314A-8393-D04D853F1AA9}"/>
                </a:ext>
              </a:extLst>
            </p:cNvPr>
            <p:cNvSpPr/>
            <p:nvPr/>
          </p:nvSpPr>
          <p:spPr>
            <a:xfrm>
              <a:off x="14741564" y="5503952"/>
              <a:ext cx="747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2000"/>
                  </a:moveTo>
                  <a:cubicBezTo>
                    <a:pt x="93333" y="96000"/>
                    <a:pt x="80000" y="96000"/>
                    <a:pt x="53333" y="120000"/>
                  </a:cubicBezTo>
                  <a:cubicBezTo>
                    <a:pt x="26666" y="120000"/>
                    <a:pt x="0" y="72000"/>
                    <a:pt x="13333" y="24000"/>
                  </a:cubicBezTo>
                  <a:cubicBezTo>
                    <a:pt x="13333" y="0"/>
                    <a:pt x="66666" y="0"/>
                    <a:pt x="80000" y="24000"/>
                  </a:cubicBezTo>
                  <a:cubicBezTo>
                    <a:pt x="93333" y="24000"/>
                    <a:pt x="106666" y="72000"/>
                    <a:pt x="120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9" name="Google Shape;578;gb0755e36db_0_0">
              <a:extLst>
                <a:ext uri="{FF2B5EF4-FFF2-40B4-BE49-F238E27FC236}">
                  <a16:creationId xmlns:a16="http://schemas.microsoft.com/office/drawing/2014/main" id="{B8347FF9-8AEA-704B-A68D-C160DE9DB6F8}"/>
                </a:ext>
              </a:extLst>
            </p:cNvPr>
            <p:cNvSpPr/>
            <p:nvPr/>
          </p:nvSpPr>
          <p:spPr>
            <a:xfrm>
              <a:off x="16425539" y="5420593"/>
              <a:ext cx="834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120000"/>
                  </a:moveTo>
                  <a:cubicBezTo>
                    <a:pt x="48000" y="120000"/>
                    <a:pt x="24000" y="96000"/>
                    <a:pt x="12000" y="96000"/>
                  </a:cubicBezTo>
                  <a:cubicBezTo>
                    <a:pt x="0" y="72000"/>
                    <a:pt x="36000" y="24000"/>
                    <a:pt x="48000" y="24000"/>
                  </a:cubicBezTo>
                  <a:cubicBezTo>
                    <a:pt x="60000" y="0"/>
                    <a:pt x="96000" y="0"/>
                    <a:pt x="108000" y="24000"/>
                  </a:cubicBezTo>
                  <a:cubicBezTo>
                    <a:pt x="120000" y="48000"/>
                    <a:pt x="84000" y="120000"/>
                    <a:pt x="72000" y="120000"/>
                  </a:cubicBezTo>
                  <a:cubicBezTo>
                    <a:pt x="48000" y="120000"/>
                    <a:pt x="72000" y="120000"/>
                    <a:pt x="72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0" name="Google Shape;579;gb0755e36db_0_0">
              <a:extLst>
                <a:ext uri="{FF2B5EF4-FFF2-40B4-BE49-F238E27FC236}">
                  <a16:creationId xmlns:a16="http://schemas.microsoft.com/office/drawing/2014/main" id="{5A341DD4-467E-8448-9F08-E803FE16731C}"/>
                </a:ext>
              </a:extLst>
            </p:cNvPr>
            <p:cNvSpPr/>
            <p:nvPr/>
          </p:nvSpPr>
          <p:spPr>
            <a:xfrm>
              <a:off x="15574931" y="4811216"/>
              <a:ext cx="516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120000"/>
                    <a:pt x="0" y="120000"/>
                    <a:pt x="0" y="60000"/>
                  </a:cubicBezTo>
                  <a:cubicBezTo>
                    <a:pt x="0" y="0"/>
                    <a:pt x="120000" y="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1" name="Google Shape;580;gb0755e36db_0_0">
              <a:extLst>
                <a:ext uri="{FF2B5EF4-FFF2-40B4-BE49-F238E27FC236}">
                  <a16:creationId xmlns:a16="http://schemas.microsoft.com/office/drawing/2014/main" id="{32525FA9-D683-D449-AABC-56570A87D251}"/>
                </a:ext>
              </a:extLst>
            </p:cNvPr>
            <p:cNvSpPr/>
            <p:nvPr/>
          </p:nvSpPr>
          <p:spPr>
            <a:xfrm>
              <a:off x="15103650" y="5538448"/>
              <a:ext cx="489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120000"/>
                  </a:moveTo>
                  <a:cubicBezTo>
                    <a:pt x="80000" y="120000"/>
                    <a:pt x="0" y="90000"/>
                    <a:pt x="40000" y="30000"/>
                  </a:cubicBezTo>
                  <a:cubicBezTo>
                    <a:pt x="100000" y="0"/>
                    <a:pt x="120000" y="120000"/>
                    <a:pt x="10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2" name="Google Shape;581;gb0755e36db_0_0">
              <a:extLst>
                <a:ext uri="{FF2B5EF4-FFF2-40B4-BE49-F238E27FC236}">
                  <a16:creationId xmlns:a16="http://schemas.microsoft.com/office/drawing/2014/main" id="{122F7E39-3392-7E46-8D32-F251E7228770}"/>
                </a:ext>
              </a:extLst>
            </p:cNvPr>
            <p:cNvSpPr/>
            <p:nvPr/>
          </p:nvSpPr>
          <p:spPr>
            <a:xfrm>
              <a:off x="12172497" y="7421194"/>
              <a:ext cx="489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10909"/>
                  </a:moveTo>
                  <a:cubicBezTo>
                    <a:pt x="100000" y="32727"/>
                    <a:pt x="120000" y="54545"/>
                    <a:pt x="100000" y="76363"/>
                  </a:cubicBezTo>
                  <a:cubicBezTo>
                    <a:pt x="80000" y="87272"/>
                    <a:pt x="100000" y="120000"/>
                    <a:pt x="60000" y="109090"/>
                  </a:cubicBezTo>
                  <a:cubicBezTo>
                    <a:pt x="20000" y="87272"/>
                    <a:pt x="0" y="65454"/>
                    <a:pt x="20000" y="43636"/>
                  </a:cubicBezTo>
                  <a:cubicBezTo>
                    <a:pt x="20000" y="32727"/>
                    <a:pt x="100000" y="0"/>
                    <a:pt x="100000" y="10909"/>
                  </a:cubicBezTo>
                  <a:cubicBezTo>
                    <a:pt x="100000" y="21818"/>
                    <a:pt x="100000" y="0"/>
                    <a:pt x="100000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3" name="Google Shape;582;gb0755e36db_0_0">
              <a:extLst>
                <a:ext uri="{FF2B5EF4-FFF2-40B4-BE49-F238E27FC236}">
                  <a16:creationId xmlns:a16="http://schemas.microsoft.com/office/drawing/2014/main" id="{D9BE36A4-2D0B-024D-A97D-D90D21921215}"/>
                </a:ext>
              </a:extLst>
            </p:cNvPr>
            <p:cNvSpPr/>
            <p:nvPr/>
          </p:nvSpPr>
          <p:spPr>
            <a:xfrm>
              <a:off x="12155254" y="7504554"/>
              <a:ext cx="747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24000"/>
                  </a:moveTo>
                  <a:cubicBezTo>
                    <a:pt x="80000" y="24000"/>
                    <a:pt x="93333" y="0"/>
                    <a:pt x="66666" y="16000"/>
                  </a:cubicBezTo>
                  <a:cubicBezTo>
                    <a:pt x="26666" y="32000"/>
                    <a:pt x="40000" y="32000"/>
                    <a:pt x="0" y="16000"/>
                  </a:cubicBezTo>
                  <a:cubicBezTo>
                    <a:pt x="0" y="16000"/>
                    <a:pt x="13333" y="64000"/>
                    <a:pt x="13333" y="64000"/>
                  </a:cubicBezTo>
                  <a:cubicBezTo>
                    <a:pt x="26666" y="80000"/>
                    <a:pt x="26666" y="88000"/>
                    <a:pt x="26666" y="104000"/>
                  </a:cubicBezTo>
                  <a:cubicBezTo>
                    <a:pt x="26666" y="112000"/>
                    <a:pt x="26666" y="120000"/>
                    <a:pt x="53333" y="112000"/>
                  </a:cubicBezTo>
                  <a:cubicBezTo>
                    <a:pt x="80000" y="104000"/>
                    <a:pt x="106666" y="104000"/>
                    <a:pt x="106666" y="80000"/>
                  </a:cubicBezTo>
                  <a:cubicBezTo>
                    <a:pt x="106666" y="72000"/>
                    <a:pt x="120000" y="24000"/>
                    <a:pt x="93333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4" name="Google Shape;583;gb0755e36db_0_0">
              <a:extLst>
                <a:ext uri="{FF2B5EF4-FFF2-40B4-BE49-F238E27FC236}">
                  <a16:creationId xmlns:a16="http://schemas.microsoft.com/office/drawing/2014/main" id="{86DE34C2-D341-EE4F-A9C1-CB4D18572276}"/>
                </a:ext>
              </a:extLst>
            </p:cNvPr>
            <p:cNvSpPr/>
            <p:nvPr/>
          </p:nvSpPr>
          <p:spPr>
            <a:xfrm>
              <a:off x="12330551" y="7656897"/>
              <a:ext cx="1350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500" y="12000"/>
                  </a:moveTo>
                  <a:cubicBezTo>
                    <a:pt x="30000" y="12000"/>
                    <a:pt x="7500" y="12000"/>
                    <a:pt x="0" y="24000"/>
                  </a:cubicBezTo>
                  <a:cubicBezTo>
                    <a:pt x="0" y="36000"/>
                    <a:pt x="15000" y="48000"/>
                    <a:pt x="22500" y="60000"/>
                  </a:cubicBezTo>
                  <a:cubicBezTo>
                    <a:pt x="37500" y="60000"/>
                    <a:pt x="52500" y="72000"/>
                    <a:pt x="60000" y="84000"/>
                  </a:cubicBezTo>
                  <a:cubicBezTo>
                    <a:pt x="75000" y="96000"/>
                    <a:pt x="90000" y="120000"/>
                    <a:pt x="105000" y="96000"/>
                  </a:cubicBezTo>
                  <a:cubicBezTo>
                    <a:pt x="120000" y="84000"/>
                    <a:pt x="90000" y="72000"/>
                    <a:pt x="97500" y="48000"/>
                  </a:cubicBezTo>
                  <a:cubicBezTo>
                    <a:pt x="97500" y="48000"/>
                    <a:pt x="120000" y="24000"/>
                    <a:pt x="112500" y="12000"/>
                  </a:cubicBezTo>
                  <a:cubicBezTo>
                    <a:pt x="112500" y="0"/>
                    <a:pt x="82500" y="12000"/>
                    <a:pt x="82500" y="12000"/>
                  </a:cubicBezTo>
                  <a:cubicBezTo>
                    <a:pt x="67500" y="24000"/>
                    <a:pt x="52500" y="12000"/>
                    <a:pt x="37500" y="1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5" name="Google Shape;584;gb0755e36db_0_0">
              <a:extLst>
                <a:ext uri="{FF2B5EF4-FFF2-40B4-BE49-F238E27FC236}">
                  <a16:creationId xmlns:a16="http://schemas.microsoft.com/office/drawing/2014/main" id="{65550F05-BBA7-B94F-95C9-6669C304D365}"/>
                </a:ext>
              </a:extLst>
            </p:cNvPr>
            <p:cNvSpPr/>
            <p:nvPr/>
          </p:nvSpPr>
          <p:spPr>
            <a:xfrm>
              <a:off x="13132305" y="7774749"/>
              <a:ext cx="1092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17142"/>
                  </a:moveTo>
                  <a:cubicBezTo>
                    <a:pt x="110769" y="17142"/>
                    <a:pt x="92307" y="34285"/>
                    <a:pt x="92307" y="34285"/>
                  </a:cubicBezTo>
                  <a:cubicBezTo>
                    <a:pt x="83076" y="51428"/>
                    <a:pt x="92307" y="85714"/>
                    <a:pt x="92307" y="85714"/>
                  </a:cubicBezTo>
                  <a:cubicBezTo>
                    <a:pt x="83076" y="85714"/>
                    <a:pt x="64615" y="85714"/>
                    <a:pt x="55384" y="102857"/>
                  </a:cubicBezTo>
                  <a:cubicBezTo>
                    <a:pt x="36923" y="119999"/>
                    <a:pt x="27692" y="119999"/>
                    <a:pt x="18461" y="102857"/>
                  </a:cubicBezTo>
                  <a:cubicBezTo>
                    <a:pt x="0" y="68571"/>
                    <a:pt x="36923" y="51428"/>
                    <a:pt x="46153" y="51428"/>
                  </a:cubicBezTo>
                  <a:cubicBezTo>
                    <a:pt x="64615" y="51428"/>
                    <a:pt x="92307" y="34285"/>
                    <a:pt x="110769" y="17142"/>
                  </a:cubicBezTo>
                  <a:cubicBezTo>
                    <a:pt x="120000" y="0"/>
                    <a:pt x="101538" y="34285"/>
                    <a:pt x="110769" y="1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6" name="Google Shape;585;gb0755e36db_0_0">
              <a:extLst>
                <a:ext uri="{FF2B5EF4-FFF2-40B4-BE49-F238E27FC236}">
                  <a16:creationId xmlns:a16="http://schemas.microsoft.com/office/drawing/2014/main" id="{327978B5-6238-F44C-9AC9-2CC98389F302}"/>
                </a:ext>
              </a:extLst>
            </p:cNvPr>
            <p:cNvSpPr/>
            <p:nvPr/>
          </p:nvSpPr>
          <p:spPr>
            <a:xfrm>
              <a:off x="12770223" y="7783372"/>
              <a:ext cx="126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000" y="120000"/>
                  </a:moveTo>
                  <a:cubicBezTo>
                    <a:pt x="56000" y="120000"/>
                    <a:pt x="0" y="60000"/>
                    <a:pt x="8000" y="30000"/>
                  </a:cubicBezTo>
                  <a:cubicBezTo>
                    <a:pt x="8000" y="0"/>
                    <a:pt x="56000" y="30000"/>
                    <a:pt x="56000" y="30000"/>
                  </a:cubicBezTo>
                  <a:cubicBezTo>
                    <a:pt x="80000" y="60000"/>
                    <a:pt x="96000" y="60000"/>
                    <a:pt x="120000" y="60000"/>
                  </a:cubicBezTo>
                  <a:cubicBezTo>
                    <a:pt x="120000" y="60000"/>
                    <a:pt x="104000" y="90000"/>
                    <a:pt x="104000" y="90000"/>
                  </a:cubicBezTo>
                  <a:cubicBezTo>
                    <a:pt x="96000" y="120000"/>
                    <a:pt x="80000" y="120000"/>
                    <a:pt x="64000" y="120000"/>
                  </a:cubicBezTo>
                  <a:cubicBezTo>
                    <a:pt x="48000" y="120000"/>
                    <a:pt x="72000" y="120000"/>
                    <a:pt x="64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7" name="Google Shape;586;gb0755e36db_0_0">
              <a:extLst>
                <a:ext uri="{FF2B5EF4-FFF2-40B4-BE49-F238E27FC236}">
                  <a16:creationId xmlns:a16="http://schemas.microsoft.com/office/drawing/2014/main" id="{F1FCFA15-AF5D-F149-9257-93DC1AB7E58D}"/>
                </a:ext>
              </a:extLst>
            </p:cNvPr>
            <p:cNvSpPr/>
            <p:nvPr/>
          </p:nvSpPr>
          <p:spPr>
            <a:xfrm>
              <a:off x="12709876" y="6541620"/>
              <a:ext cx="60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68571"/>
                  </a:moveTo>
                  <a:cubicBezTo>
                    <a:pt x="17142" y="51428"/>
                    <a:pt x="0" y="17142"/>
                    <a:pt x="17142" y="17142"/>
                  </a:cubicBezTo>
                  <a:cubicBezTo>
                    <a:pt x="34285" y="17142"/>
                    <a:pt x="119999" y="0"/>
                    <a:pt x="119999" y="17142"/>
                  </a:cubicBezTo>
                  <a:cubicBezTo>
                    <a:pt x="119999" y="34285"/>
                    <a:pt x="34285" y="102857"/>
                    <a:pt x="17142" y="68571"/>
                  </a:cubicBezTo>
                  <a:cubicBezTo>
                    <a:pt x="17142" y="17142"/>
                    <a:pt x="34285" y="119999"/>
                    <a:pt x="17142" y="6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8" name="Google Shape;587;gb0755e36db_0_0">
              <a:extLst>
                <a:ext uri="{FF2B5EF4-FFF2-40B4-BE49-F238E27FC236}">
                  <a16:creationId xmlns:a16="http://schemas.microsoft.com/office/drawing/2014/main" id="{F41F7B1A-11C1-D244-A115-645109BA1605}"/>
                </a:ext>
              </a:extLst>
            </p:cNvPr>
            <p:cNvSpPr/>
            <p:nvPr/>
          </p:nvSpPr>
          <p:spPr>
            <a:xfrm>
              <a:off x="12718497" y="6518626"/>
              <a:ext cx="432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80000"/>
                  </a:moveTo>
                  <a:cubicBezTo>
                    <a:pt x="48000" y="80000"/>
                    <a:pt x="0" y="40000"/>
                    <a:pt x="0" y="40000"/>
                  </a:cubicBezTo>
                  <a:cubicBezTo>
                    <a:pt x="0" y="40000"/>
                    <a:pt x="96000" y="0"/>
                    <a:pt x="96000" y="40000"/>
                  </a:cubicBezTo>
                  <a:cubicBezTo>
                    <a:pt x="120000" y="80000"/>
                    <a:pt x="96000" y="120000"/>
                    <a:pt x="72000" y="80000"/>
                  </a:cubicBezTo>
                  <a:cubicBezTo>
                    <a:pt x="24000" y="80000"/>
                    <a:pt x="120000" y="120000"/>
                    <a:pt x="72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9" name="Google Shape;588;gb0755e36db_0_0">
              <a:extLst>
                <a:ext uri="{FF2B5EF4-FFF2-40B4-BE49-F238E27FC236}">
                  <a16:creationId xmlns:a16="http://schemas.microsoft.com/office/drawing/2014/main" id="{5CBE7E1E-ACBC-9F45-86C2-17B1725C636A}"/>
                </a:ext>
              </a:extLst>
            </p:cNvPr>
            <p:cNvSpPr/>
            <p:nvPr/>
          </p:nvSpPr>
          <p:spPr>
            <a:xfrm>
              <a:off x="12543201" y="6576112"/>
              <a:ext cx="489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000"/>
                  </a:moveTo>
                  <a:cubicBezTo>
                    <a:pt x="120000" y="0"/>
                    <a:pt x="0" y="120000"/>
                    <a:pt x="60000" y="108000"/>
                  </a:cubicBezTo>
                  <a:cubicBezTo>
                    <a:pt x="80000" y="108000"/>
                    <a:pt x="120000" y="36000"/>
                    <a:pt x="120000" y="24000"/>
                  </a:cubicBezTo>
                  <a:cubicBezTo>
                    <a:pt x="120000" y="12000"/>
                    <a:pt x="120000" y="36000"/>
                    <a:pt x="120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0" name="Google Shape;589;gb0755e36db_0_0">
              <a:extLst>
                <a:ext uri="{FF2B5EF4-FFF2-40B4-BE49-F238E27FC236}">
                  <a16:creationId xmlns:a16="http://schemas.microsoft.com/office/drawing/2014/main" id="{9452CBBD-33A3-524E-8F8A-2490CA9FF5E1}"/>
                </a:ext>
              </a:extLst>
            </p:cNvPr>
            <p:cNvSpPr/>
            <p:nvPr/>
          </p:nvSpPr>
          <p:spPr>
            <a:xfrm>
              <a:off x="12617921" y="6432392"/>
              <a:ext cx="345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90000"/>
                  </a:moveTo>
                  <a:cubicBezTo>
                    <a:pt x="60000" y="90000"/>
                    <a:pt x="0" y="60000"/>
                    <a:pt x="30000" y="30000"/>
                  </a:cubicBezTo>
                  <a:cubicBezTo>
                    <a:pt x="60000" y="30000"/>
                    <a:pt x="90000" y="0"/>
                    <a:pt x="90000" y="0"/>
                  </a:cubicBezTo>
                  <a:cubicBezTo>
                    <a:pt x="120000" y="0"/>
                    <a:pt x="120000" y="60000"/>
                    <a:pt x="90000" y="90000"/>
                  </a:cubicBezTo>
                  <a:cubicBezTo>
                    <a:pt x="60000" y="120000"/>
                    <a:pt x="120000" y="60000"/>
                    <a:pt x="9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1" name="Google Shape;590;gb0755e36db_0_0">
              <a:extLst>
                <a:ext uri="{FF2B5EF4-FFF2-40B4-BE49-F238E27FC236}">
                  <a16:creationId xmlns:a16="http://schemas.microsoft.com/office/drawing/2014/main" id="{C899D591-C6B8-E24F-85DF-D84FB014438F}"/>
                </a:ext>
              </a:extLst>
            </p:cNvPr>
            <p:cNvSpPr/>
            <p:nvPr/>
          </p:nvSpPr>
          <p:spPr>
            <a:xfrm>
              <a:off x="12281698" y="6693964"/>
              <a:ext cx="489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6666"/>
                  </a:moveTo>
                  <a:cubicBezTo>
                    <a:pt x="120000" y="13333"/>
                    <a:pt x="120000" y="53333"/>
                    <a:pt x="120000" y="53333"/>
                  </a:cubicBezTo>
                  <a:cubicBezTo>
                    <a:pt x="120000" y="80000"/>
                    <a:pt x="120000" y="106666"/>
                    <a:pt x="100000" y="120000"/>
                  </a:cubicBezTo>
                  <a:cubicBezTo>
                    <a:pt x="100000" y="120000"/>
                    <a:pt x="0" y="66666"/>
                    <a:pt x="0" y="40000"/>
                  </a:cubicBezTo>
                  <a:cubicBezTo>
                    <a:pt x="0" y="40000"/>
                    <a:pt x="40000" y="26666"/>
                    <a:pt x="60000" y="40000"/>
                  </a:cubicBezTo>
                  <a:cubicBezTo>
                    <a:pt x="80000" y="53333"/>
                    <a:pt x="100000" y="53333"/>
                    <a:pt x="120000" y="26666"/>
                  </a:cubicBezTo>
                  <a:cubicBezTo>
                    <a:pt x="120000" y="0"/>
                    <a:pt x="120000" y="40000"/>
                    <a:pt x="120000" y="2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2" name="Google Shape;591;gb0755e36db_0_0">
              <a:extLst>
                <a:ext uri="{FF2B5EF4-FFF2-40B4-BE49-F238E27FC236}">
                  <a16:creationId xmlns:a16="http://schemas.microsoft.com/office/drawing/2014/main" id="{C6AFE210-4F9D-EF4D-917A-F8475321321F}"/>
                </a:ext>
              </a:extLst>
            </p:cNvPr>
            <p:cNvSpPr/>
            <p:nvPr/>
          </p:nvSpPr>
          <p:spPr>
            <a:xfrm>
              <a:off x="12221352" y="6711211"/>
              <a:ext cx="690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05000"/>
                  </a:moveTo>
                  <a:cubicBezTo>
                    <a:pt x="75000" y="120000"/>
                    <a:pt x="0" y="75000"/>
                    <a:pt x="15000" y="60000"/>
                  </a:cubicBezTo>
                  <a:cubicBezTo>
                    <a:pt x="45000" y="0"/>
                    <a:pt x="120000" y="75000"/>
                    <a:pt x="90000" y="105000"/>
                  </a:cubicBezTo>
                  <a:cubicBezTo>
                    <a:pt x="75000" y="120000"/>
                    <a:pt x="105000" y="90000"/>
                    <a:pt x="90000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3" name="Google Shape;592;gb0755e36db_0_0">
              <a:extLst>
                <a:ext uri="{FF2B5EF4-FFF2-40B4-BE49-F238E27FC236}">
                  <a16:creationId xmlns:a16="http://schemas.microsoft.com/office/drawing/2014/main" id="{CB98F6A0-4A30-A24A-A978-8D8765789253}"/>
                </a:ext>
              </a:extLst>
            </p:cNvPr>
            <p:cNvSpPr/>
            <p:nvPr/>
          </p:nvSpPr>
          <p:spPr>
            <a:xfrm>
              <a:off x="11919615" y="7582162"/>
              <a:ext cx="402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60000"/>
                  </a:moveTo>
                  <a:cubicBezTo>
                    <a:pt x="120000" y="30000"/>
                    <a:pt x="96000" y="120000"/>
                    <a:pt x="72000" y="90000"/>
                  </a:cubicBezTo>
                  <a:cubicBezTo>
                    <a:pt x="72000" y="90000"/>
                    <a:pt x="0" y="60000"/>
                    <a:pt x="0" y="60000"/>
                  </a:cubicBezTo>
                  <a:cubicBezTo>
                    <a:pt x="0" y="60000"/>
                    <a:pt x="72000" y="0"/>
                    <a:pt x="96000" y="0"/>
                  </a:cubicBezTo>
                  <a:cubicBezTo>
                    <a:pt x="96000" y="0"/>
                    <a:pt x="72000" y="60000"/>
                    <a:pt x="96000" y="60000"/>
                  </a:cubicBezTo>
                  <a:cubicBezTo>
                    <a:pt x="120000" y="30000"/>
                    <a:pt x="72000" y="60000"/>
                    <a:pt x="96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4" name="Google Shape;593;gb0755e36db_0_0">
              <a:extLst>
                <a:ext uri="{FF2B5EF4-FFF2-40B4-BE49-F238E27FC236}">
                  <a16:creationId xmlns:a16="http://schemas.microsoft.com/office/drawing/2014/main" id="{6339EDEF-5C4A-B848-BFAE-D87BA7E5B74B}"/>
                </a:ext>
              </a:extLst>
            </p:cNvPr>
            <p:cNvSpPr/>
            <p:nvPr/>
          </p:nvSpPr>
          <p:spPr>
            <a:xfrm>
              <a:off x="11505802" y="6550243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20000"/>
                  </a:moveTo>
                  <a:cubicBezTo>
                    <a:pt x="120000" y="40000"/>
                    <a:pt x="80000" y="60000"/>
                    <a:pt x="80000" y="100000"/>
                  </a:cubicBezTo>
                  <a:cubicBezTo>
                    <a:pt x="60000" y="120000"/>
                    <a:pt x="40000" y="120000"/>
                    <a:pt x="20000" y="100000"/>
                  </a:cubicBezTo>
                  <a:cubicBezTo>
                    <a:pt x="0" y="80000"/>
                    <a:pt x="100000" y="0"/>
                    <a:pt x="100000" y="20000"/>
                  </a:cubicBezTo>
                  <a:cubicBezTo>
                    <a:pt x="120000" y="40000"/>
                    <a:pt x="100000" y="0"/>
                    <a:pt x="100000" y="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5" name="Google Shape;594;gb0755e36db_0_0">
              <a:extLst>
                <a:ext uri="{FF2B5EF4-FFF2-40B4-BE49-F238E27FC236}">
                  <a16:creationId xmlns:a16="http://schemas.microsoft.com/office/drawing/2014/main" id="{EA3DCB91-86D5-D049-BEAB-5F400F7E59A8}"/>
                </a:ext>
              </a:extLst>
            </p:cNvPr>
            <p:cNvSpPr/>
            <p:nvPr/>
          </p:nvSpPr>
          <p:spPr>
            <a:xfrm>
              <a:off x="11531669" y="6610605"/>
              <a:ext cx="258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0000"/>
                  </a:moveTo>
                  <a:cubicBezTo>
                    <a:pt x="80000" y="40000"/>
                    <a:pt x="0" y="40000"/>
                    <a:pt x="0" y="80000"/>
                  </a:cubicBezTo>
                  <a:cubicBezTo>
                    <a:pt x="0" y="120000"/>
                    <a:pt x="80000" y="120000"/>
                    <a:pt x="80000" y="120000"/>
                  </a:cubicBezTo>
                  <a:cubicBezTo>
                    <a:pt x="120000" y="120000"/>
                    <a:pt x="120000" y="0"/>
                    <a:pt x="120000" y="40000"/>
                  </a:cubicBezTo>
                  <a:cubicBezTo>
                    <a:pt x="80000" y="40000"/>
                    <a:pt x="120000" y="40000"/>
                    <a:pt x="12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6" name="Google Shape;595;gb0755e36db_0_0">
              <a:extLst>
                <a:ext uri="{FF2B5EF4-FFF2-40B4-BE49-F238E27FC236}">
                  <a16:creationId xmlns:a16="http://schemas.microsoft.com/office/drawing/2014/main" id="{1700BCC8-C9BE-F248-97C9-87017FF1716D}"/>
                </a:ext>
              </a:extLst>
            </p:cNvPr>
            <p:cNvSpPr/>
            <p:nvPr/>
          </p:nvSpPr>
          <p:spPr>
            <a:xfrm>
              <a:off x="11557531" y="6636477"/>
              <a:ext cx="144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7" name="Google Shape;596;gb0755e36db_0_0">
              <a:extLst>
                <a:ext uri="{FF2B5EF4-FFF2-40B4-BE49-F238E27FC236}">
                  <a16:creationId xmlns:a16="http://schemas.microsoft.com/office/drawing/2014/main" id="{E488CFE4-CC40-A34E-B4CC-EDBD4AD6AEA1}"/>
                </a:ext>
              </a:extLst>
            </p:cNvPr>
            <p:cNvSpPr/>
            <p:nvPr/>
          </p:nvSpPr>
          <p:spPr>
            <a:xfrm>
              <a:off x="11557531" y="6659473"/>
              <a:ext cx="87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60000"/>
                    <a:pt x="0" y="120000"/>
                    <a:pt x="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8" name="Google Shape;597;gb0755e36db_0_0">
              <a:extLst>
                <a:ext uri="{FF2B5EF4-FFF2-40B4-BE49-F238E27FC236}">
                  <a16:creationId xmlns:a16="http://schemas.microsoft.com/office/drawing/2014/main" id="{A44F2BA2-A8C6-7344-95A7-C21F0D2B9069}"/>
                </a:ext>
              </a:extLst>
            </p:cNvPr>
            <p:cNvSpPr/>
            <p:nvPr/>
          </p:nvSpPr>
          <p:spPr>
            <a:xfrm>
              <a:off x="11557531" y="6676718"/>
              <a:ext cx="144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9" name="Google Shape;598;gb0755e36db_0_0">
              <a:extLst>
                <a:ext uri="{FF2B5EF4-FFF2-40B4-BE49-F238E27FC236}">
                  <a16:creationId xmlns:a16="http://schemas.microsoft.com/office/drawing/2014/main" id="{FADEE91C-74AC-F24A-A163-7961A2DD26B9}"/>
                </a:ext>
              </a:extLst>
            </p:cNvPr>
            <p:cNvSpPr/>
            <p:nvPr/>
          </p:nvSpPr>
          <p:spPr>
            <a:xfrm>
              <a:off x="11623626" y="6803191"/>
              <a:ext cx="87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60000"/>
                    <a:pt x="0" y="120000"/>
                    <a:pt x="0" y="120000"/>
                  </a:cubicBezTo>
                  <a:cubicBezTo>
                    <a:pt x="0" y="12000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0" name="Google Shape;599;gb0755e36db_0_0">
              <a:extLst>
                <a:ext uri="{FF2B5EF4-FFF2-40B4-BE49-F238E27FC236}">
                  <a16:creationId xmlns:a16="http://schemas.microsoft.com/office/drawing/2014/main" id="{AC38E47F-37E8-4745-A588-52D65CCE1160}"/>
                </a:ext>
              </a:extLst>
            </p:cNvPr>
            <p:cNvSpPr/>
            <p:nvPr/>
          </p:nvSpPr>
          <p:spPr>
            <a:xfrm>
              <a:off x="11750069" y="6423769"/>
              <a:ext cx="171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90000"/>
                    <a:pt x="0" y="30000"/>
                    <a:pt x="120000" y="30000"/>
                  </a:cubicBezTo>
                  <a:cubicBezTo>
                    <a:pt x="120000" y="0"/>
                    <a:pt x="120000" y="120000"/>
                    <a:pt x="60000" y="120000"/>
                  </a:cubicBezTo>
                  <a:cubicBezTo>
                    <a:pt x="0" y="90000"/>
                    <a:pt x="6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1" name="Google Shape;600;gb0755e36db_0_0">
              <a:extLst>
                <a:ext uri="{FF2B5EF4-FFF2-40B4-BE49-F238E27FC236}">
                  <a16:creationId xmlns:a16="http://schemas.microsoft.com/office/drawing/2014/main" id="{3BEAB378-B648-0B46-8434-699AEBBD1033}"/>
                </a:ext>
              </a:extLst>
            </p:cNvPr>
            <p:cNvSpPr/>
            <p:nvPr/>
          </p:nvSpPr>
          <p:spPr>
            <a:xfrm>
              <a:off x="8709717" y="11801821"/>
              <a:ext cx="1005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60000"/>
                  </a:moveTo>
                  <a:cubicBezTo>
                    <a:pt x="90000" y="60000"/>
                    <a:pt x="90000" y="40000"/>
                    <a:pt x="80000" y="40000"/>
                  </a:cubicBezTo>
                  <a:cubicBezTo>
                    <a:pt x="70000" y="40000"/>
                    <a:pt x="60000" y="40000"/>
                    <a:pt x="50000" y="40000"/>
                  </a:cubicBezTo>
                  <a:cubicBezTo>
                    <a:pt x="40000" y="40000"/>
                    <a:pt x="40000" y="0"/>
                    <a:pt x="30000" y="20000"/>
                  </a:cubicBezTo>
                  <a:cubicBezTo>
                    <a:pt x="30000" y="20000"/>
                    <a:pt x="0" y="60000"/>
                    <a:pt x="0" y="60000"/>
                  </a:cubicBezTo>
                  <a:cubicBezTo>
                    <a:pt x="0" y="60000"/>
                    <a:pt x="20000" y="100000"/>
                    <a:pt x="20000" y="100000"/>
                  </a:cubicBezTo>
                  <a:cubicBezTo>
                    <a:pt x="30000" y="120000"/>
                    <a:pt x="50000" y="100000"/>
                    <a:pt x="60000" y="100000"/>
                  </a:cubicBezTo>
                  <a:cubicBezTo>
                    <a:pt x="70000" y="100000"/>
                    <a:pt x="110000" y="80000"/>
                    <a:pt x="110000" y="60000"/>
                  </a:cubicBezTo>
                  <a:cubicBezTo>
                    <a:pt x="100000" y="60000"/>
                    <a:pt x="100000" y="60000"/>
                    <a:pt x="100000" y="60000"/>
                  </a:cubicBezTo>
                  <a:cubicBezTo>
                    <a:pt x="90000" y="60000"/>
                    <a:pt x="120000" y="40000"/>
                    <a:pt x="10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2" name="Google Shape;601;gb0755e36db_0_0">
              <a:extLst>
                <a:ext uri="{FF2B5EF4-FFF2-40B4-BE49-F238E27FC236}">
                  <a16:creationId xmlns:a16="http://schemas.microsoft.com/office/drawing/2014/main" id="{EF1DD73F-B8A0-BB44-8473-449A9B963099}"/>
                </a:ext>
              </a:extLst>
            </p:cNvPr>
            <p:cNvSpPr/>
            <p:nvPr/>
          </p:nvSpPr>
          <p:spPr>
            <a:xfrm>
              <a:off x="8701094" y="11853558"/>
              <a:ext cx="747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60000"/>
                  </a:moveTo>
                  <a:cubicBezTo>
                    <a:pt x="93333" y="40000"/>
                    <a:pt x="0" y="0"/>
                    <a:pt x="0" y="20000"/>
                  </a:cubicBezTo>
                  <a:cubicBezTo>
                    <a:pt x="0" y="20000"/>
                    <a:pt x="26666" y="40000"/>
                    <a:pt x="26666" y="40000"/>
                  </a:cubicBezTo>
                  <a:cubicBezTo>
                    <a:pt x="40000" y="60000"/>
                    <a:pt x="13333" y="80000"/>
                    <a:pt x="13333" y="100000"/>
                  </a:cubicBezTo>
                  <a:cubicBezTo>
                    <a:pt x="13333" y="120000"/>
                    <a:pt x="40000" y="100000"/>
                    <a:pt x="40000" y="100000"/>
                  </a:cubicBezTo>
                  <a:cubicBezTo>
                    <a:pt x="53333" y="80000"/>
                    <a:pt x="40000" y="100000"/>
                    <a:pt x="53333" y="100000"/>
                  </a:cubicBezTo>
                  <a:cubicBezTo>
                    <a:pt x="66666" y="120000"/>
                    <a:pt x="120000" y="80000"/>
                    <a:pt x="93333" y="60000"/>
                  </a:cubicBezTo>
                  <a:cubicBezTo>
                    <a:pt x="80000" y="40000"/>
                    <a:pt x="106666" y="60000"/>
                    <a:pt x="93333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3" name="Google Shape;602;gb0755e36db_0_0">
              <a:extLst>
                <a:ext uri="{FF2B5EF4-FFF2-40B4-BE49-F238E27FC236}">
                  <a16:creationId xmlns:a16="http://schemas.microsoft.com/office/drawing/2014/main" id="{986A2EE5-022E-6A47-98A5-9BDB63ECE1DA}"/>
                </a:ext>
              </a:extLst>
            </p:cNvPr>
            <p:cNvSpPr/>
            <p:nvPr/>
          </p:nvSpPr>
          <p:spPr>
            <a:xfrm>
              <a:off x="8692476" y="11787449"/>
              <a:ext cx="660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cubicBezTo>
                    <a:pt x="75000" y="0"/>
                    <a:pt x="60000" y="24000"/>
                    <a:pt x="45000" y="24000"/>
                  </a:cubicBezTo>
                  <a:cubicBezTo>
                    <a:pt x="30000" y="0"/>
                    <a:pt x="0" y="24000"/>
                    <a:pt x="0" y="24000"/>
                  </a:cubicBezTo>
                  <a:cubicBezTo>
                    <a:pt x="15000" y="0"/>
                    <a:pt x="0" y="96000"/>
                    <a:pt x="0" y="72000"/>
                  </a:cubicBezTo>
                  <a:cubicBezTo>
                    <a:pt x="15000" y="120000"/>
                    <a:pt x="60000" y="72000"/>
                    <a:pt x="75000" y="48000"/>
                  </a:cubicBezTo>
                  <a:cubicBezTo>
                    <a:pt x="90000" y="48000"/>
                    <a:pt x="120000" y="0"/>
                    <a:pt x="90000" y="0"/>
                  </a:cubicBezTo>
                  <a:cubicBezTo>
                    <a:pt x="75000" y="0"/>
                    <a:pt x="120000" y="0"/>
                    <a:pt x="9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4" name="Google Shape;603;gb0755e36db_0_0">
              <a:extLst>
                <a:ext uri="{FF2B5EF4-FFF2-40B4-BE49-F238E27FC236}">
                  <a16:creationId xmlns:a16="http://schemas.microsoft.com/office/drawing/2014/main" id="{68C321C3-D4F8-A94F-A2A2-26AE1E969020}"/>
                </a:ext>
              </a:extLst>
            </p:cNvPr>
            <p:cNvSpPr/>
            <p:nvPr/>
          </p:nvSpPr>
          <p:spPr>
            <a:xfrm>
              <a:off x="8657991" y="11819066"/>
              <a:ext cx="690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96000"/>
                  </a:moveTo>
                  <a:cubicBezTo>
                    <a:pt x="90000" y="72000"/>
                    <a:pt x="0" y="0"/>
                    <a:pt x="15000" y="24000"/>
                  </a:cubicBezTo>
                  <a:cubicBezTo>
                    <a:pt x="30000" y="48000"/>
                    <a:pt x="120000" y="120000"/>
                    <a:pt x="105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5" name="Google Shape;604;gb0755e36db_0_0">
              <a:extLst>
                <a:ext uri="{FF2B5EF4-FFF2-40B4-BE49-F238E27FC236}">
                  <a16:creationId xmlns:a16="http://schemas.microsoft.com/office/drawing/2014/main" id="{9C1D2B95-6063-6842-9B7E-9258C3A31819}"/>
                </a:ext>
              </a:extLst>
            </p:cNvPr>
            <p:cNvSpPr/>
            <p:nvPr/>
          </p:nvSpPr>
          <p:spPr>
            <a:xfrm>
              <a:off x="8640749" y="11761577"/>
              <a:ext cx="258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80000"/>
                  </a:moveTo>
                  <a:cubicBezTo>
                    <a:pt x="80000" y="120000"/>
                    <a:pt x="40000" y="80000"/>
                    <a:pt x="0" y="40000"/>
                  </a:cubicBezTo>
                  <a:cubicBezTo>
                    <a:pt x="0" y="0"/>
                    <a:pt x="120000" y="0"/>
                    <a:pt x="80000" y="80000"/>
                  </a:cubicBezTo>
                  <a:cubicBezTo>
                    <a:pt x="80000" y="120000"/>
                    <a:pt x="80000" y="40000"/>
                    <a:pt x="8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6" name="Google Shape;605;gb0755e36db_0_0">
              <a:extLst>
                <a:ext uri="{FF2B5EF4-FFF2-40B4-BE49-F238E27FC236}">
                  <a16:creationId xmlns:a16="http://schemas.microsoft.com/office/drawing/2014/main" id="{FF7AB2D7-4186-EE4D-93A5-753A7DD9B427}"/>
                </a:ext>
              </a:extLst>
            </p:cNvPr>
            <p:cNvSpPr/>
            <p:nvPr/>
          </p:nvSpPr>
          <p:spPr>
            <a:xfrm>
              <a:off x="8640749" y="11692592"/>
              <a:ext cx="60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34285"/>
                  </a:moveTo>
                  <a:cubicBezTo>
                    <a:pt x="85714" y="17142"/>
                    <a:pt x="68571" y="17142"/>
                    <a:pt x="68571" y="0"/>
                  </a:cubicBezTo>
                  <a:cubicBezTo>
                    <a:pt x="51428" y="0"/>
                    <a:pt x="17142" y="0"/>
                    <a:pt x="34285" y="17142"/>
                  </a:cubicBezTo>
                  <a:cubicBezTo>
                    <a:pt x="68571" y="51428"/>
                    <a:pt x="17142" y="34285"/>
                    <a:pt x="0" y="17142"/>
                  </a:cubicBezTo>
                  <a:cubicBezTo>
                    <a:pt x="17142" y="51428"/>
                    <a:pt x="34285" y="51428"/>
                    <a:pt x="34285" y="68571"/>
                  </a:cubicBezTo>
                  <a:cubicBezTo>
                    <a:pt x="51428" y="102857"/>
                    <a:pt x="17142" y="85714"/>
                    <a:pt x="0" y="102857"/>
                  </a:cubicBezTo>
                  <a:cubicBezTo>
                    <a:pt x="0" y="119999"/>
                    <a:pt x="68571" y="102857"/>
                    <a:pt x="51428" y="85714"/>
                  </a:cubicBezTo>
                  <a:cubicBezTo>
                    <a:pt x="51428" y="85714"/>
                    <a:pt x="68571" y="51428"/>
                    <a:pt x="68571" y="34285"/>
                  </a:cubicBezTo>
                  <a:cubicBezTo>
                    <a:pt x="68571" y="34285"/>
                    <a:pt x="68571" y="51428"/>
                    <a:pt x="68571" y="68571"/>
                  </a:cubicBezTo>
                  <a:cubicBezTo>
                    <a:pt x="68571" y="51428"/>
                    <a:pt x="102857" y="34285"/>
                    <a:pt x="102857" y="34285"/>
                  </a:cubicBezTo>
                  <a:cubicBezTo>
                    <a:pt x="102857" y="34285"/>
                    <a:pt x="102857" y="34285"/>
                    <a:pt x="85714" y="34285"/>
                  </a:cubicBezTo>
                  <a:cubicBezTo>
                    <a:pt x="85714" y="17142"/>
                    <a:pt x="119999" y="34285"/>
                    <a:pt x="85714" y="3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7" name="Google Shape;606;gb0755e36db_0_0">
              <a:extLst>
                <a:ext uri="{FF2B5EF4-FFF2-40B4-BE49-F238E27FC236}">
                  <a16:creationId xmlns:a16="http://schemas.microsoft.com/office/drawing/2014/main" id="{7FF6D827-2E13-B94F-B841-7BD61171C1E4}"/>
                </a:ext>
              </a:extLst>
            </p:cNvPr>
            <p:cNvSpPr/>
            <p:nvPr/>
          </p:nvSpPr>
          <p:spPr>
            <a:xfrm>
              <a:off x="8632127" y="11583364"/>
              <a:ext cx="43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363"/>
                  </a:moveTo>
                  <a:cubicBezTo>
                    <a:pt x="120000" y="65454"/>
                    <a:pt x="96000" y="0"/>
                    <a:pt x="48000" y="21818"/>
                  </a:cubicBezTo>
                  <a:cubicBezTo>
                    <a:pt x="48000" y="32727"/>
                    <a:pt x="72000" y="65454"/>
                    <a:pt x="24000" y="65454"/>
                  </a:cubicBezTo>
                  <a:cubicBezTo>
                    <a:pt x="0" y="65454"/>
                    <a:pt x="0" y="76363"/>
                    <a:pt x="0" y="98181"/>
                  </a:cubicBezTo>
                  <a:cubicBezTo>
                    <a:pt x="24000" y="98181"/>
                    <a:pt x="48000" y="76363"/>
                    <a:pt x="48000" y="76363"/>
                  </a:cubicBezTo>
                  <a:cubicBezTo>
                    <a:pt x="24000" y="76363"/>
                    <a:pt x="120000" y="120000"/>
                    <a:pt x="120000" y="76363"/>
                  </a:cubicBezTo>
                  <a:cubicBezTo>
                    <a:pt x="120000" y="65454"/>
                    <a:pt x="120000" y="87272"/>
                    <a:pt x="120000" y="763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8" name="Google Shape;607;gb0755e36db_0_0">
              <a:extLst>
                <a:ext uri="{FF2B5EF4-FFF2-40B4-BE49-F238E27FC236}">
                  <a16:creationId xmlns:a16="http://schemas.microsoft.com/office/drawing/2014/main" id="{01DE852D-4B74-7D4F-A7EE-B642EA486B61}"/>
                </a:ext>
              </a:extLst>
            </p:cNvPr>
            <p:cNvSpPr/>
            <p:nvPr/>
          </p:nvSpPr>
          <p:spPr>
            <a:xfrm>
              <a:off x="8623508" y="11658097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0000"/>
                  </a:moveTo>
                  <a:cubicBezTo>
                    <a:pt x="80000" y="0"/>
                    <a:pt x="0" y="100000"/>
                    <a:pt x="40000" y="120000"/>
                  </a:cubicBezTo>
                  <a:cubicBezTo>
                    <a:pt x="0" y="100000"/>
                    <a:pt x="120000" y="60000"/>
                    <a:pt x="120000" y="40000"/>
                  </a:cubicBezTo>
                  <a:cubicBezTo>
                    <a:pt x="80000" y="20000"/>
                    <a:pt x="120000" y="40000"/>
                    <a:pt x="12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9" name="Google Shape;608;gb0755e36db_0_0">
              <a:extLst>
                <a:ext uri="{FF2B5EF4-FFF2-40B4-BE49-F238E27FC236}">
                  <a16:creationId xmlns:a16="http://schemas.microsoft.com/office/drawing/2014/main" id="{F894AA84-FBC2-F243-950B-9279D1F2E86E}"/>
                </a:ext>
              </a:extLst>
            </p:cNvPr>
            <p:cNvSpPr/>
            <p:nvPr/>
          </p:nvSpPr>
          <p:spPr>
            <a:xfrm>
              <a:off x="8623508" y="11548870"/>
              <a:ext cx="432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34285"/>
                  </a:moveTo>
                  <a:cubicBezTo>
                    <a:pt x="72000" y="51428"/>
                    <a:pt x="72000" y="0"/>
                    <a:pt x="72000" y="0"/>
                  </a:cubicBezTo>
                  <a:cubicBezTo>
                    <a:pt x="72000" y="0"/>
                    <a:pt x="72000" y="51428"/>
                    <a:pt x="48000" y="51428"/>
                  </a:cubicBezTo>
                  <a:cubicBezTo>
                    <a:pt x="48000" y="51428"/>
                    <a:pt x="48000" y="34285"/>
                    <a:pt x="24000" y="34285"/>
                  </a:cubicBezTo>
                  <a:cubicBezTo>
                    <a:pt x="48000" y="34285"/>
                    <a:pt x="0" y="85714"/>
                    <a:pt x="0" y="85714"/>
                  </a:cubicBezTo>
                  <a:cubicBezTo>
                    <a:pt x="0" y="68571"/>
                    <a:pt x="96000" y="85714"/>
                    <a:pt x="48000" y="119999"/>
                  </a:cubicBezTo>
                  <a:cubicBezTo>
                    <a:pt x="72000" y="102857"/>
                    <a:pt x="120000" y="102857"/>
                    <a:pt x="120000" y="85714"/>
                  </a:cubicBezTo>
                  <a:cubicBezTo>
                    <a:pt x="120000" y="68571"/>
                    <a:pt x="96000" y="17142"/>
                    <a:pt x="96000" y="34285"/>
                  </a:cubicBezTo>
                  <a:cubicBezTo>
                    <a:pt x="72000" y="51428"/>
                    <a:pt x="96000" y="17142"/>
                    <a:pt x="96000" y="3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0" name="Google Shape;609;gb0755e36db_0_0">
              <a:extLst>
                <a:ext uri="{FF2B5EF4-FFF2-40B4-BE49-F238E27FC236}">
                  <a16:creationId xmlns:a16="http://schemas.microsoft.com/office/drawing/2014/main" id="{033F2058-D6DD-1849-90AE-3B69E836395F}"/>
                </a:ext>
              </a:extLst>
            </p:cNvPr>
            <p:cNvSpPr/>
            <p:nvPr/>
          </p:nvSpPr>
          <p:spPr>
            <a:xfrm>
              <a:off x="8666614" y="11382153"/>
              <a:ext cx="432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96000"/>
                  </a:moveTo>
                  <a:cubicBezTo>
                    <a:pt x="120000" y="48000"/>
                    <a:pt x="48000" y="48000"/>
                    <a:pt x="72000" y="0"/>
                  </a:cubicBezTo>
                  <a:cubicBezTo>
                    <a:pt x="72000" y="0"/>
                    <a:pt x="24000" y="0"/>
                    <a:pt x="0" y="0"/>
                  </a:cubicBezTo>
                  <a:cubicBezTo>
                    <a:pt x="0" y="0"/>
                    <a:pt x="48000" y="24000"/>
                    <a:pt x="48000" y="24000"/>
                  </a:cubicBezTo>
                  <a:cubicBezTo>
                    <a:pt x="48000" y="48000"/>
                    <a:pt x="72000" y="96000"/>
                    <a:pt x="72000" y="96000"/>
                  </a:cubicBezTo>
                  <a:cubicBezTo>
                    <a:pt x="96000" y="72000"/>
                    <a:pt x="48000" y="120000"/>
                    <a:pt x="72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1" name="Google Shape;610;gb0755e36db_0_0">
              <a:extLst>
                <a:ext uri="{FF2B5EF4-FFF2-40B4-BE49-F238E27FC236}">
                  <a16:creationId xmlns:a16="http://schemas.microsoft.com/office/drawing/2014/main" id="{5BFDE31E-DE47-0841-B918-52572507ED67}"/>
                </a:ext>
              </a:extLst>
            </p:cNvPr>
            <p:cNvSpPr/>
            <p:nvPr/>
          </p:nvSpPr>
          <p:spPr>
            <a:xfrm>
              <a:off x="8675235" y="11229810"/>
              <a:ext cx="516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9090"/>
                  </a:moveTo>
                  <a:cubicBezTo>
                    <a:pt x="20000" y="120000"/>
                    <a:pt x="0" y="120000"/>
                    <a:pt x="0" y="98181"/>
                  </a:cubicBezTo>
                  <a:cubicBezTo>
                    <a:pt x="20000" y="76363"/>
                    <a:pt x="20000" y="43636"/>
                    <a:pt x="20000" y="21818"/>
                  </a:cubicBezTo>
                  <a:cubicBezTo>
                    <a:pt x="20000" y="0"/>
                    <a:pt x="100000" y="0"/>
                    <a:pt x="80000" y="32727"/>
                  </a:cubicBezTo>
                  <a:cubicBezTo>
                    <a:pt x="80000" y="54545"/>
                    <a:pt x="120000" y="87272"/>
                    <a:pt x="60000" y="109090"/>
                  </a:cubicBezTo>
                  <a:cubicBezTo>
                    <a:pt x="40000" y="109090"/>
                    <a:pt x="80000" y="98181"/>
                    <a:pt x="60000" y="10909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2" name="Google Shape;611;gb0755e36db_0_0">
              <a:extLst>
                <a:ext uri="{FF2B5EF4-FFF2-40B4-BE49-F238E27FC236}">
                  <a16:creationId xmlns:a16="http://schemas.microsoft.com/office/drawing/2014/main" id="{C6B34D9E-AD92-2B4C-ACFC-1E7B0F58EA93}"/>
                </a:ext>
              </a:extLst>
            </p:cNvPr>
            <p:cNvSpPr/>
            <p:nvPr/>
          </p:nvSpPr>
          <p:spPr>
            <a:xfrm>
              <a:off x="8844781" y="8838286"/>
              <a:ext cx="402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90000"/>
                  </a:moveTo>
                  <a:cubicBezTo>
                    <a:pt x="48000" y="120000"/>
                    <a:pt x="0" y="90000"/>
                    <a:pt x="24000" y="30000"/>
                  </a:cubicBezTo>
                  <a:cubicBezTo>
                    <a:pt x="24000" y="0"/>
                    <a:pt x="120000" y="60000"/>
                    <a:pt x="72000" y="90000"/>
                  </a:cubicBezTo>
                  <a:cubicBezTo>
                    <a:pt x="48000" y="120000"/>
                    <a:pt x="120000" y="60000"/>
                    <a:pt x="72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3" name="Google Shape;612;gb0755e36db_0_0">
              <a:extLst>
                <a:ext uri="{FF2B5EF4-FFF2-40B4-BE49-F238E27FC236}">
                  <a16:creationId xmlns:a16="http://schemas.microsoft.com/office/drawing/2014/main" id="{5EF582DA-9AB7-F74C-977E-3298D7F1CABA}"/>
                </a:ext>
              </a:extLst>
            </p:cNvPr>
            <p:cNvSpPr/>
            <p:nvPr/>
          </p:nvSpPr>
          <p:spPr>
            <a:xfrm>
              <a:off x="9206864" y="8890027"/>
              <a:ext cx="489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75000"/>
                  </a:moveTo>
                  <a:cubicBezTo>
                    <a:pt x="0" y="60000"/>
                    <a:pt x="40000" y="60000"/>
                    <a:pt x="40000" y="60000"/>
                  </a:cubicBezTo>
                  <a:cubicBezTo>
                    <a:pt x="60000" y="60000"/>
                    <a:pt x="60000" y="0"/>
                    <a:pt x="80000" y="30000"/>
                  </a:cubicBezTo>
                  <a:cubicBezTo>
                    <a:pt x="120000" y="60000"/>
                    <a:pt x="40000" y="120000"/>
                    <a:pt x="20000" y="75000"/>
                  </a:cubicBezTo>
                  <a:cubicBezTo>
                    <a:pt x="0" y="60000"/>
                    <a:pt x="20000" y="90000"/>
                    <a:pt x="20000" y="7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4" name="Google Shape;613;gb0755e36db_0_0">
              <a:extLst>
                <a:ext uri="{FF2B5EF4-FFF2-40B4-BE49-F238E27FC236}">
                  <a16:creationId xmlns:a16="http://schemas.microsoft.com/office/drawing/2014/main" id="{8388425F-0191-1D4F-847A-B0867FFB37BA}"/>
                </a:ext>
              </a:extLst>
            </p:cNvPr>
            <p:cNvSpPr/>
            <p:nvPr/>
          </p:nvSpPr>
          <p:spPr>
            <a:xfrm>
              <a:off x="9669526" y="9347061"/>
              <a:ext cx="117900" cy="10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36923"/>
                  </a:moveTo>
                  <a:cubicBezTo>
                    <a:pt x="102857" y="27692"/>
                    <a:pt x="94285" y="27692"/>
                    <a:pt x="85714" y="27692"/>
                  </a:cubicBezTo>
                  <a:cubicBezTo>
                    <a:pt x="68571" y="18461"/>
                    <a:pt x="68571" y="9230"/>
                    <a:pt x="51428" y="9230"/>
                  </a:cubicBezTo>
                  <a:cubicBezTo>
                    <a:pt x="42857" y="0"/>
                    <a:pt x="25714" y="0"/>
                    <a:pt x="17142" y="9230"/>
                  </a:cubicBezTo>
                  <a:cubicBezTo>
                    <a:pt x="17142" y="9230"/>
                    <a:pt x="17142" y="18461"/>
                    <a:pt x="8571" y="18461"/>
                  </a:cubicBezTo>
                  <a:cubicBezTo>
                    <a:pt x="0" y="36923"/>
                    <a:pt x="8571" y="27692"/>
                    <a:pt x="17142" y="36923"/>
                  </a:cubicBezTo>
                  <a:cubicBezTo>
                    <a:pt x="17142" y="36923"/>
                    <a:pt x="8571" y="64615"/>
                    <a:pt x="8571" y="64615"/>
                  </a:cubicBezTo>
                  <a:cubicBezTo>
                    <a:pt x="8571" y="83076"/>
                    <a:pt x="8571" y="83076"/>
                    <a:pt x="17142" y="92307"/>
                  </a:cubicBezTo>
                  <a:cubicBezTo>
                    <a:pt x="25714" y="101538"/>
                    <a:pt x="25714" y="92307"/>
                    <a:pt x="34285" y="92307"/>
                  </a:cubicBezTo>
                  <a:cubicBezTo>
                    <a:pt x="51428" y="92307"/>
                    <a:pt x="42857" y="110769"/>
                    <a:pt x="59999" y="110769"/>
                  </a:cubicBezTo>
                  <a:cubicBezTo>
                    <a:pt x="77142" y="120000"/>
                    <a:pt x="68571" y="101538"/>
                    <a:pt x="85714" y="92307"/>
                  </a:cubicBezTo>
                  <a:cubicBezTo>
                    <a:pt x="102857" y="73846"/>
                    <a:pt x="119999" y="64615"/>
                    <a:pt x="102857" y="36923"/>
                  </a:cubicBezTo>
                  <a:cubicBezTo>
                    <a:pt x="102857" y="18461"/>
                    <a:pt x="119999" y="73846"/>
                    <a:pt x="102857" y="3692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5" name="Google Shape;614;gb0755e36db_0_0">
              <a:extLst>
                <a:ext uri="{FF2B5EF4-FFF2-40B4-BE49-F238E27FC236}">
                  <a16:creationId xmlns:a16="http://schemas.microsoft.com/office/drawing/2014/main" id="{C75EEDB9-0EAF-7441-B3C8-464C3FD70C5B}"/>
                </a:ext>
              </a:extLst>
            </p:cNvPr>
            <p:cNvSpPr/>
            <p:nvPr/>
          </p:nvSpPr>
          <p:spPr>
            <a:xfrm>
              <a:off x="8979844" y="8568090"/>
              <a:ext cx="834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60000"/>
                  </a:moveTo>
                  <a:cubicBezTo>
                    <a:pt x="84000" y="30000"/>
                    <a:pt x="72000" y="0"/>
                    <a:pt x="48000" y="0"/>
                  </a:cubicBezTo>
                  <a:cubicBezTo>
                    <a:pt x="36000" y="0"/>
                    <a:pt x="0" y="30000"/>
                    <a:pt x="12000" y="90000"/>
                  </a:cubicBezTo>
                  <a:cubicBezTo>
                    <a:pt x="24000" y="120000"/>
                    <a:pt x="108000" y="60000"/>
                    <a:pt x="108000" y="60000"/>
                  </a:cubicBezTo>
                  <a:cubicBezTo>
                    <a:pt x="72000" y="30000"/>
                    <a:pt x="120000" y="90000"/>
                    <a:pt x="108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6" name="Google Shape;615;gb0755e36db_0_0">
              <a:extLst>
                <a:ext uri="{FF2B5EF4-FFF2-40B4-BE49-F238E27FC236}">
                  <a16:creationId xmlns:a16="http://schemas.microsoft.com/office/drawing/2014/main" id="{C78C7DAE-3E23-684A-9048-9A5CF6632069}"/>
                </a:ext>
              </a:extLst>
            </p:cNvPr>
            <p:cNvSpPr/>
            <p:nvPr/>
          </p:nvSpPr>
          <p:spPr>
            <a:xfrm>
              <a:off x="8505686" y="8559466"/>
              <a:ext cx="948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96000"/>
                  </a:moveTo>
                  <a:cubicBezTo>
                    <a:pt x="109090" y="24000"/>
                    <a:pt x="21818" y="0"/>
                    <a:pt x="0" y="48000"/>
                  </a:cubicBezTo>
                  <a:cubicBezTo>
                    <a:pt x="0" y="48000"/>
                    <a:pt x="43636" y="120000"/>
                    <a:pt x="54545" y="120000"/>
                  </a:cubicBezTo>
                  <a:cubicBezTo>
                    <a:pt x="65454" y="120000"/>
                    <a:pt x="120000" y="96000"/>
                    <a:pt x="109090" y="96000"/>
                  </a:cubicBezTo>
                  <a:cubicBezTo>
                    <a:pt x="109090" y="72000"/>
                    <a:pt x="120000" y="120000"/>
                    <a:pt x="10909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7" name="Google Shape;616;gb0755e36db_0_0">
              <a:extLst>
                <a:ext uri="{FF2B5EF4-FFF2-40B4-BE49-F238E27FC236}">
                  <a16:creationId xmlns:a16="http://schemas.microsoft.com/office/drawing/2014/main" id="{D668F43E-6500-A948-8EE7-86FDFD30B1CB}"/>
                </a:ext>
              </a:extLst>
            </p:cNvPr>
            <p:cNvSpPr/>
            <p:nvPr/>
          </p:nvSpPr>
          <p:spPr>
            <a:xfrm>
              <a:off x="8247058" y="8366882"/>
              <a:ext cx="4368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6666"/>
                  </a:moveTo>
                  <a:cubicBezTo>
                    <a:pt x="120000" y="113333"/>
                    <a:pt x="96923" y="113333"/>
                    <a:pt x="94615" y="113333"/>
                  </a:cubicBezTo>
                  <a:cubicBezTo>
                    <a:pt x="90000" y="113333"/>
                    <a:pt x="85384" y="120000"/>
                    <a:pt x="80769" y="113333"/>
                  </a:cubicBezTo>
                  <a:cubicBezTo>
                    <a:pt x="78461" y="106666"/>
                    <a:pt x="94615" y="100000"/>
                    <a:pt x="85384" y="93333"/>
                  </a:cubicBezTo>
                  <a:cubicBezTo>
                    <a:pt x="80769" y="86666"/>
                    <a:pt x="76153" y="86666"/>
                    <a:pt x="73846" y="73333"/>
                  </a:cubicBezTo>
                  <a:cubicBezTo>
                    <a:pt x="69230" y="60000"/>
                    <a:pt x="71538" y="53333"/>
                    <a:pt x="64615" y="53333"/>
                  </a:cubicBezTo>
                  <a:cubicBezTo>
                    <a:pt x="55384" y="60000"/>
                    <a:pt x="53076" y="40000"/>
                    <a:pt x="46153" y="33333"/>
                  </a:cubicBezTo>
                  <a:cubicBezTo>
                    <a:pt x="43846" y="33333"/>
                    <a:pt x="34615" y="40000"/>
                    <a:pt x="32307" y="33333"/>
                  </a:cubicBezTo>
                  <a:cubicBezTo>
                    <a:pt x="32307" y="26666"/>
                    <a:pt x="36923" y="26666"/>
                    <a:pt x="36923" y="20000"/>
                  </a:cubicBezTo>
                  <a:cubicBezTo>
                    <a:pt x="36923" y="13333"/>
                    <a:pt x="20769" y="20000"/>
                    <a:pt x="18461" y="20000"/>
                  </a:cubicBezTo>
                  <a:cubicBezTo>
                    <a:pt x="18461" y="26666"/>
                    <a:pt x="0" y="46666"/>
                    <a:pt x="0" y="40000"/>
                  </a:cubicBezTo>
                  <a:cubicBezTo>
                    <a:pt x="0" y="26666"/>
                    <a:pt x="9230" y="13333"/>
                    <a:pt x="13846" y="13333"/>
                  </a:cubicBezTo>
                  <a:cubicBezTo>
                    <a:pt x="20769" y="0"/>
                    <a:pt x="27692" y="0"/>
                    <a:pt x="36923" y="0"/>
                  </a:cubicBezTo>
                  <a:cubicBezTo>
                    <a:pt x="41538" y="0"/>
                    <a:pt x="50769" y="0"/>
                    <a:pt x="55384" y="6666"/>
                  </a:cubicBezTo>
                  <a:cubicBezTo>
                    <a:pt x="60000" y="13333"/>
                    <a:pt x="64615" y="26666"/>
                    <a:pt x="71538" y="26666"/>
                  </a:cubicBezTo>
                  <a:cubicBezTo>
                    <a:pt x="71538" y="26666"/>
                    <a:pt x="71538" y="20000"/>
                    <a:pt x="73846" y="26666"/>
                  </a:cubicBezTo>
                  <a:cubicBezTo>
                    <a:pt x="76153" y="33333"/>
                    <a:pt x="76153" y="33333"/>
                    <a:pt x="78461" y="33333"/>
                  </a:cubicBezTo>
                  <a:cubicBezTo>
                    <a:pt x="80769" y="40000"/>
                    <a:pt x="85384" y="46666"/>
                    <a:pt x="87692" y="53333"/>
                  </a:cubicBezTo>
                  <a:cubicBezTo>
                    <a:pt x="92307" y="60000"/>
                    <a:pt x="101538" y="60000"/>
                    <a:pt x="103846" y="73333"/>
                  </a:cubicBezTo>
                  <a:cubicBezTo>
                    <a:pt x="108461" y="86666"/>
                    <a:pt x="120000" y="86666"/>
                    <a:pt x="120000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8" name="Google Shape;617;gb0755e36db_0_0">
              <a:extLst>
                <a:ext uri="{FF2B5EF4-FFF2-40B4-BE49-F238E27FC236}">
                  <a16:creationId xmlns:a16="http://schemas.microsoft.com/office/drawing/2014/main" id="{F0FC7ECB-7CF1-D942-839B-9B6BD2F6F28F}"/>
                </a:ext>
              </a:extLst>
            </p:cNvPr>
            <p:cNvSpPr/>
            <p:nvPr/>
          </p:nvSpPr>
          <p:spPr>
            <a:xfrm>
              <a:off x="8505686" y="8274899"/>
              <a:ext cx="345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120000"/>
                    <a:pt x="30000" y="30000"/>
                    <a:pt x="30000" y="0"/>
                  </a:cubicBezTo>
                  <a:cubicBezTo>
                    <a:pt x="60000" y="0"/>
                    <a:pt x="120000" y="120000"/>
                    <a:pt x="60000" y="120000"/>
                  </a:cubicBezTo>
                  <a:cubicBezTo>
                    <a:pt x="30000" y="120000"/>
                    <a:pt x="12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9" name="Google Shape;618;gb0755e36db_0_0">
              <a:extLst>
                <a:ext uri="{FF2B5EF4-FFF2-40B4-BE49-F238E27FC236}">
                  <a16:creationId xmlns:a16="http://schemas.microsoft.com/office/drawing/2014/main" id="{A2F59F36-952E-F64C-9574-13FCA10244D1}"/>
                </a:ext>
              </a:extLst>
            </p:cNvPr>
            <p:cNvSpPr/>
            <p:nvPr/>
          </p:nvSpPr>
          <p:spPr>
            <a:xfrm>
              <a:off x="8718338" y="8450239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0"/>
                    <a:pt x="0" y="0"/>
                    <a:pt x="0" y="60000"/>
                  </a:cubicBezTo>
                  <a:cubicBezTo>
                    <a:pt x="0" y="60000"/>
                    <a:pt x="120000" y="12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0" name="Google Shape;619;gb0755e36db_0_0">
              <a:extLst>
                <a:ext uri="{FF2B5EF4-FFF2-40B4-BE49-F238E27FC236}">
                  <a16:creationId xmlns:a16="http://schemas.microsoft.com/office/drawing/2014/main" id="{0F50AD14-62DA-1246-B94C-AAFF5C9B5617}"/>
                </a:ext>
              </a:extLst>
            </p:cNvPr>
            <p:cNvSpPr/>
            <p:nvPr/>
          </p:nvSpPr>
          <p:spPr>
            <a:xfrm>
              <a:off x="9224106" y="7208489"/>
              <a:ext cx="489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96000"/>
                  </a:moveTo>
                  <a:cubicBezTo>
                    <a:pt x="40000" y="120000"/>
                    <a:pt x="0" y="108000"/>
                    <a:pt x="0" y="84000"/>
                  </a:cubicBezTo>
                  <a:cubicBezTo>
                    <a:pt x="20000" y="72000"/>
                    <a:pt x="60000" y="36000"/>
                    <a:pt x="80000" y="24000"/>
                  </a:cubicBezTo>
                  <a:cubicBezTo>
                    <a:pt x="120000" y="0"/>
                    <a:pt x="120000" y="36000"/>
                    <a:pt x="120000" y="48000"/>
                  </a:cubicBezTo>
                  <a:cubicBezTo>
                    <a:pt x="120000" y="72000"/>
                    <a:pt x="60000" y="72000"/>
                    <a:pt x="60000" y="96000"/>
                  </a:cubicBezTo>
                  <a:cubicBezTo>
                    <a:pt x="40000" y="120000"/>
                    <a:pt x="60000" y="96000"/>
                    <a:pt x="6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1" name="Google Shape;620;gb0755e36db_0_0">
              <a:extLst>
                <a:ext uri="{FF2B5EF4-FFF2-40B4-BE49-F238E27FC236}">
                  <a16:creationId xmlns:a16="http://schemas.microsoft.com/office/drawing/2014/main" id="{E32C7808-80E9-C947-AA81-26C84FDCE69F}"/>
                </a:ext>
              </a:extLst>
            </p:cNvPr>
            <p:cNvSpPr/>
            <p:nvPr/>
          </p:nvSpPr>
          <p:spPr>
            <a:xfrm>
              <a:off x="9247095" y="7251604"/>
              <a:ext cx="60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428" y="120000"/>
                  </a:moveTo>
                  <a:cubicBezTo>
                    <a:pt x="0" y="120000"/>
                    <a:pt x="51428" y="0"/>
                    <a:pt x="85714" y="30000"/>
                  </a:cubicBezTo>
                  <a:cubicBezTo>
                    <a:pt x="119999" y="30000"/>
                    <a:pt x="68571" y="120000"/>
                    <a:pt x="51428" y="120000"/>
                  </a:cubicBezTo>
                  <a:cubicBezTo>
                    <a:pt x="34285" y="120000"/>
                    <a:pt x="68571" y="120000"/>
                    <a:pt x="51428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2" name="Google Shape;621;gb0755e36db_0_0">
              <a:extLst>
                <a:ext uri="{FF2B5EF4-FFF2-40B4-BE49-F238E27FC236}">
                  <a16:creationId xmlns:a16="http://schemas.microsoft.com/office/drawing/2014/main" id="{18EB25EA-073C-A743-BFE5-C159BF23ECDC}"/>
                </a:ext>
              </a:extLst>
            </p:cNvPr>
            <p:cNvSpPr/>
            <p:nvPr/>
          </p:nvSpPr>
          <p:spPr>
            <a:xfrm>
              <a:off x="9080419" y="7217110"/>
              <a:ext cx="126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02857"/>
                  </a:moveTo>
                  <a:cubicBezTo>
                    <a:pt x="80000" y="102857"/>
                    <a:pt x="80000" y="102857"/>
                    <a:pt x="80000" y="85714"/>
                  </a:cubicBezTo>
                  <a:cubicBezTo>
                    <a:pt x="80000" y="85714"/>
                    <a:pt x="64000" y="102857"/>
                    <a:pt x="56000" y="85714"/>
                  </a:cubicBezTo>
                  <a:cubicBezTo>
                    <a:pt x="56000" y="68571"/>
                    <a:pt x="0" y="17142"/>
                    <a:pt x="24000" y="0"/>
                  </a:cubicBezTo>
                  <a:cubicBezTo>
                    <a:pt x="32000" y="0"/>
                    <a:pt x="40000" y="34285"/>
                    <a:pt x="48000" y="34285"/>
                  </a:cubicBezTo>
                  <a:cubicBezTo>
                    <a:pt x="56000" y="51428"/>
                    <a:pt x="56000" y="34285"/>
                    <a:pt x="64000" y="51428"/>
                  </a:cubicBezTo>
                  <a:cubicBezTo>
                    <a:pt x="72000" y="68571"/>
                    <a:pt x="104000" y="34285"/>
                    <a:pt x="120000" y="51428"/>
                  </a:cubicBezTo>
                  <a:cubicBezTo>
                    <a:pt x="112000" y="51428"/>
                    <a:pt x="96000" y="102857"/>
                    <a:pt x="88000" y="102857"/>
                  </a:cubicBezTo>
                  <a:cubicBezTo>
                    <a:pt x="72000" y="119999"/>
                    <a:pt x="96000" y="102857"/>
                    <a:pt x="88000" y="10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3" name="Google Shape;622;gb0755e36db_0_0">
              <a:extLst>
                <a:ext uri="{FF2B5EF4-FFF2-40B4-BE49-F238E27FC236}">
                  <a16:creationId xmlns:a16="http://schemas.microsoft.com/office/drawing/2014/main" id="{749DABDB-4A58-634B-97A2-7BB74638ADD6}"/>
                </a:ext>
              </a:extLst>
            </p:cNvPr>
            <p:cNvSpPr/>
            <p:nvPr/>
          </p:nvSpPr>
          <p:spPr>
            <a:xfrm>
              <a:off x="9106286" y="7050392"/>
              <a:ext cx="1323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500" y="90000"/>
                  </a:moveTo>
                  <a:cubicBezTo>
                    <a:pt x="82500" y="120000"/>
                    <a:pt x="7500" y="60000"/>
                    <a:pt x="0" y="30000"/>
                  </a:cubicBezTo>
                  <a:cubicBezTo>
                    <a:pt x="0" y="0"/>
                    <a:pt x="120000" y="60000"/>
                    <a:pt x="97500" y="90000"/>
                  </a:cubicBezTo>
                  <a:cubicBezTo>
                    <a:pt x="90000" y="105000"/>
                    <a:pt x="105000" y="75000"/>
                    <a:pt x="975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4" name="Google Shape;623;gb0755e36db_0_0">
              <a:extLst>
                <a:ext uri="{FF2B5EF4-FFF2-40B4-BE49-F238E27FC236}">
                  <a16:creationId xmlns:a16="http://schemas.microsoft.com/office/drawing/2014/main" id="{71471FE5-AF6B-F547-BE7B-161C4DF506B7}"/>
                </a:ext>
              </a:extLst>
            </p:cNvPr>
            <p:cNvSpPr/>
            <p:nvPr/>
          </p:nvSpPr>
          <p:spPr>
            <a:xfrm>
              <a:off x="9316063" y="6964160"/>
              <a:ext cx="2700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250" y="3870"/>
                  </a:moveTo>
                  <a:cubicBezTo>
                    <a:pt x="75000" y="0"/>
                    <a:pt x="63750" y="0"/>
                    <a:pt x="63750" y="0"/>
                  </a:cubicBezTo>
                  <a:cubicBezTo>
                    <a:pt x="60000" y="0"/>
                    <a:pt x="56250" y="3870"/>
                    <a:pt x="52500" y="7741"/>
                  </a:cubicBezTo>
                  <a:cubicBezTo>
                    <a:pt x="48750" y="11612"/>
                    <a:pt x="45000" y="15483"/>
                    <a:pt x="41250" y="19354"/>
                  </a:cubicBezTo>
                  <a:cubicBezTo>
                    <a:pt x="41250" y="23225"/>
                    <a:pt x="37500" y="27096"/>
                    <a:pt x="33750" y="27096"/>
                  </a:cubicBezTo>
                  <a:cubicBezTo>
                    <a:pt x="33750" y="34838"/>
                    <a:pt x="30000" y="42580"/>
                    <a:pt x="26250" y="50322"/>
                  </a:cubicBezTo>
                  <a:cubicBezTo>
                    <a:pt x="26250" y="58064"/>
                    <a:pt x="22500" y="61935"/>
                    <a:pt x="18750" y="65806"/>
                  </a:cubicBezTo>
                  <a:cubicBezTo>
                    <a:pt x="15000" y="69677"/>
                    <a:pt x="7500" y="73548"/>
                    <a:pt x="7500" y="73548"/>
                  </a:cubicBezTo>
                  <a:cubicBezTo>
                    <a:pt x="7500" y="77419"/>
                    <a:pt x="15000" y="77419"/>
                    <a:pt x="15000" y="81290"/>
                  </a:cubicBezTo>
                  <a:cubicBezTo>
                    <a:pt x="15000" y="85161"/>
                    <a:pt x="0" y="92903"/>
                    <a:pt x="0" y="96774"/>
                  </a:cubicBezTo>
                  <a:cubicBezTo>
                    <a:pt x="0" y="104516"/>
                    <a:pt x="11250" y="100645"/>
                    <a:pt x="15000" y="96774"/>
                  </a:cubicBezTo>
                  <a:cubicBezTo>
                    <a:pt x="22500" y="96774"/>
                    <a:pt x="30000" y="100645"/>
                    <a:pt x="37500" y="100645"/>
                  </a:cubicBezTo>
                  <a:cubicBezTo>
                    <a:pt x="48750" y="104516"/>
                    <a:pt x="60000" y="100645"/>
                    <a:pt x="71250" y="104516"/>
                  </a:cubicBezTo>
                  <a:cubicBezTo>
                    <a:pt x="71250" y="104516"/>
                    <a:pt x="82500" y="96774"/>
                    <a:pt x="82500" y="100645"/>
                  </a:cubicBezTo>
                  <a:cubicBezTo>
                    <a:pt x="82500" y="104516"/>
                    <a:pt x="71250" y="116129"/>
                    <a:pt x="71250" y="116129"/>
                  </a:cubicBezTo>
                  <a:cubicBezTo>
                    <a:pt x="75000" y="120000"/>
                    <a:pt x="82500" y="108387"/>
                    <a:pt x="82500" y="108387"/>
                  </a:cubicBezTo>
                  <a:cubicBezTo>
                    <a:pt x="90000" y="104516"/>
                    <a:pt x="97500" y="104516"/>
                    <a:pt x="101250" y="100645"/>
                  </a:cubicBezTo>
                  <a:cubicBezTo>
                    <a:pt x="101250" y="96774"/>
                    <a:pt x="120000" y="77419"/>
                    <a:pt x="120000" y="77419"/>
                  </a:cubicBezTo>
                  <a:cubicBezTo>
                    <a:pt x="116250" y="73548"/>
                    <a:pt x="112500" y="77419"/>
                    <a:pt x="108750" y="77419"/>
                  </a:cubicBezTo>
                  <a:cubicBezTo>
                    <a:pt x="108750" y="77419"/>
                    <a:pt x="97500" y="69677"/>
                    <a:pt x="97500" y="69677"/>
                  </a:cubicBezTo>
                  <a:cubicBezTo>
                    <a:pt x="97500" y="65806"/>
                    <a:pt x="112500" y="61935"/>
                    <a:pt x="108750" y="58064"/>
                  </a:cubicBezTo>
                  <a:cubicBezTo>
                    <a:pt x="108750" y="54193"/>
                    <a:pt x="101250" y="58064"/>
                    <a:pt x="97500" y="58064"/>
                  </a:cubicBezTo>
                  <a:cubicBezTo>
                    <a:pt x="93750" y="58064"/>
                    <a:pt x="93750" y="50322"/>
                    <a:pt x="90000" y="50322"/>
                  </a:cubicBezTo>
                  <a:cubicBezTo>
                    <a:pt x="90000" y="50322"/>
                    <a:pt x="78750" y="61935"/>
                    <a:pt x="78750" y="61935"/>
                  </a:cubicBezTo>
                  <a:cubicBezTo>
                    <a:pt x="75000" y="54193"/>
                    <a:pt x="75000" y="54193"/>
                    <a:pt x="67500" y="50322"/>
                  </a:cubicBezTo>
                  <a:cubicBezTo>
                    <a:pt x="60000" y="46451"/>
                    <a:pt x="71250" y="46451"/>
                    <a:pt x="71250" y="42580"/>
                  </a:cubicBezTo>
                  <a:cubicBezTo>
                    <a:pt x="71250" y="42580"/>
                    <a:pt x="63750" y="34838"/>
                    <a:pt x="60000" y="34838"/>
                  </a:cubicBezTo>
                  <a:cubicBezTo>
                    <a:pt x="60000" y="38709"/>
                    <a:pt x="52500" y="50322"/>
                    <a:pt x="52500" y="46451"/>
                  </a:cubicBezTo>
                  <a:cubicBezTo>
                    <a:pt x="45000" y="42580"/>
                    <a:pt x="56250" y="27096"/>
                    <a:pt x="60000" y="27096"/>
                  </a:cubicBezTo>
                  <a:cubicBezTo>
                    <a:pt x="63750" y="23225"/>
                    <a:pt x="63750" y="19354"/>
                    <a:pt x="67500" y="15483"/>
                  </a:cubicBezTo>
                  <a:cubicBezTo>
                    <a:pt x="67500" y="11612"/>
                    <a:pt x="67500" y="7741"/>
                    <a:pt x="67500" y="7741"/>
                  </a:cubicBezTo>
                  <a:cubicBezTo>
                    <a:pt x="67500" y="7741"/>
                    <a:pt x="71250" y="3870"/>
                    <a:pt x="71250" y="3870"/>
                  </a:cubicBezTo>
                  <a:cubicBezTo>
                    <a:pt x="75000" y="0"/>
                    <a:pt x="71250" y="3870"/>
                    <a:pt x="71250" y="387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5" name="Google Shape;624;gb0755e36db_0_0">
              <a:extLst>
                <a:ext uri="{FF2B5EF4-FFF2-40B4-BE49-F238E27FC236}">
                  <a16:creationId xmlns:a16="http://schemas.microsoft.com/office/drawing/2014/main" id="{ADB1D145-AC7F-1C45-83F6-5E45FBE04A4A}"/>
                </a:ext>
              </a:extLst>
            </p:cNvPr>
            <p:cNvSpPr/>
            <p:nvPr/>
          </p:nvSpPr>
          <p:spPr>
            <a:xfrm>
              <a:off x="9534463" y="7150997"/>
              <a:ext cx="690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2000"/>
                  </a:moveTo>
                  <a:cubicBezTo>
                    <a:pt x="75000" y="24000"/>
                    <a:pt x="0" y="72000"/>
                    <a:pt x="15000" y="108000"/>
                  </a:cubicBezTo>
                  <a:cubicBezTo>
                    <a:pt x="15000" y="108000"/>
                    <a:pt x="45000" y="72000"/>
                    <a:pt x="60000" y="84000"/>
                  </a:cubicBezTo>
                  <a:cubicBezTo>
                    <a:pt x="60000" y="84000"/>
                    <a:pt x="45000" y="120000"/>
                    <a:pt x="45000" y="120000"/>
                  </a:cubicBezTo>
                  <a:cubicBezTo>
                    <a:pt x="60000" y="120000"/>
                    <a:pt x="90000" y="108000"/>
                    <a:pt x="90000" y="96000"/>
                  </a:cubicBezTo>
                  <a:cubicBezTo>
                    <a:pt x="90000" y="84000"/>
                    <a:pt x="105000" y="72000"/>
                    <a:pt x="120000" y="48000"/>
                  </a:cubicBezTo>
                  <a:cubicBezTo>
                    <a:pt x="120000" y="24000"/>
                    <a:pt x="90000" y="48000"/>
                    <a:pt x="75000" y="48000"/>
                  </a:cubicBezTo>
                  <a:cubicBezTo>
                    <a:pt x="90000" y="48000"/>
                    <a:pt x="90000" y="0"/>
                    <a:pt x="90000" y="12000"/>
                  </a:cubicBezTo>
                  <a:cubicBezTo>
                    <a:pt x="75000" y="12000"/>
                    <a:pt x="105000" y="0"/>
                    <a:pt x="90000" y="1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6" name="Google Shape;625;gb0755e36db_0_0">
              <a:extLst>
                <a:ext uri="{FF2B5EF4-FFF2-40B4-BE49-F238E27FC236}">
                  <a16:creationId xmlns:a16="http://schemas.microsoft.com/office/drawing/2014/main" id="{1D25FAA4-E1CD-9F4C-B7C7-FC32E8F660C9}"/>
                </a:ext>
              </a:extLst>
            </p:cNvPr>
            <p:cNvSpPr/>
            <p:nvPr/>
          </p:nvSpPr>
          <p:spPr>
            <a:xfrm>
              <a:off x="9063182" y="6340410"/>
              <a:ext cx="258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0000"/>
                  </a:moveTo>
                  <a:cubicBezTo>
                    <a:pt x="120000" y="60000"/>
                    <a:pt x="40000" y="0"/>
                    <a:pt x="40000" y="20000"/>
                  </a:cubicBezTo>
                  <a:cubicBezTo>
                    <a:pt x="40000" y="20000"/>
                    <a:pt x="40000" y="20000"/>
                    <a:pt x="40000" y="40000"/>
                  </a:cubicBezTo>
                  <a:cubicBezTo>
                    <a:pt x="40000" y="40000"/>
                    <a:pt x="0" y="40000"/>
                    <a:pt x="0" y="40000"/>
                  </a:cubicBezTo>
                  <a:cubicBezTo>
                    <a:pt x="0" y="40000"/>
                    <a:pt x="120000" y="120000"/>
                    <a:pt x="120000" y="80000"/>
                  </a:cubicBezTo>
                  <a:cubicBezTo>
                    <a:pt x="120000" y="60000"/>
                    <a:pt x="120000" y="120000"/>
                    <a:pt x="12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7" name="Google Shape;626;gb0755e36db_0_0">
              <a:extLst>
                <a:ext uri="{FF2B5EF4-FFF2-40B4-BE49-F238E27FC236}">
                  <a16:creationId xmlns:a16="http://schemas.microsoft.com/office/drawing/2014/main" id="{1C37ED23-3201-6F45-AE29-EBFE0B72CD0F}"/>
                </a:ext>
              </a:extLst>
            </p:cNvPr>
            <p:cNvSpPr/>
            <p:nvPr/>
          </p:nvSpPr>
          <p:spPr>
            <a:xfrm>
              <a:off x="8936741" y="6423769"/>
              <a:ext cx="258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40000"/>
                  </a:moveTo>
                  <a:cubicBezTo>
                    <a:pt x="80000" y="0"/>
                    <a:pt x="0" y="80000"/>
                    <a:pt x="0" y="80000"/>
                  </a:cubicBezTo>
                  <a:cubicBezTo>
                    <a:pt x="40000" y="120000"/>
                    <a:pt x="120000" y="80000"/>
                    <a:pt x="8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8" name="Google Shape;627;gb0755e36db_0_0">
              <a:extLst>
                <a:ext uri="{FF2B5EF4-FFF2-40B4-BE49-F238E27FC236}">
                  <a16:creationId xmlns:a16="http://schemas.microsoft.com/office/drawing/2014/main" id="{704BDF76-E9C2-8049-B0BF-114596047F21}"/>
                </a:ext>
              </a:extLst>
            </p:cNvPr>
            <p:cNvSpPr/>
            <p:nvPr/>
          </p:nvSpPr>
          <p:spPr>
            <a:xfrm>
              <a:off x="8356256" y="6872181"/>
              <a:ext cx="576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90000"/>
                  </a:moveTo>
                  <a:cubicBezTo>
                    <a:pt x="119999" y="0"/>
                    <a:pt x="51428" y="0"/>
                    <a:pt x="17142" y="30000"/>
                  </a:cubicBezTo>
                  <a:cubicBezTo>
                    <a:pt x="0" y="30000"/>
                    <a:pt x="119999" y="120000"/>
                    <a:pt x="119999" y="90000"/>
                  </a:cubicBezTo>
                  <a:cubicBezTo>
                    <a:pt x="119999" y="0"/>
                    <a:pt x="119999" y="120000"/>
                    <a:pt x="119999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9" name="Google Shape;628;gb0755e36db_0_0">
              <a:extLst>
                <a:ext uri="{FF2B5EF4-FFF2-40B4-BE49-F238E27FC236}">
                  <a16:creationId xmlns:a16="http://schemas.microsoft.com/office/drawing/2014/main" id="{AE35E67F-74E1-BA43-A889-A9DF6B423319}"/>
                </a:ext>
              </a:extLst>
            </p:cNvPr>
            <p:cNvSpPr/>
            <p:nvPr/>
          </p:nvSpPr>
          <p:spPr>
            <a:xfrm>
              <a:off x="8448211" y="6668098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0000"/>
                  </a:moveTo>
                  <a:cubicBezTo>
                    <a:pt x="40000" y="80000"/>
                    <a:pt x="20000" y="80000"/>
                    <a:pt x="0" y="60000"/>
                  </a:cubicBezTo>
                  <a:cubicBezTo>
                    <a:pt x="20000" y="60000"/>
                    <a:pt x="60000" y="0"/>
                    <a:pt x="80000" y="40000"/>
                  </a:cubicBezTo>
                  <a:cubicBezTo>
                    <a:pt x="120000" y="60000"/>
                    <a:pt x="100000" y="120000"/>
                    <a:pt x="60000" y="100000"/>
                  </a:cubicBezTo>
                  <a:cubicBezTo>
                    <a:pt x="40000" y="80000"/>
                    <a:pt x="80000" y="120000"/>
                    <a:pt x="60000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0" name="Google Shape;629;gb0755e36db_0_0">
              <a:extLst>
                <a:ext uri="{FF2B5EF4-FFF2-40B4-BE49-F238E27FC236}">
                  <a16:creationId xmlns:a16="http://schemas.microsoft.com/office/drawing/2014/main" id="{4845C1F0-327C-E54D-B9C3-DACDC6C09E89}"/>
                </a:ext>
              </a:extLst>
            </p:cNvPr>
            <p:cNvSpPr/>
            <p:nvPr/>
          </p:nvSpPr>
          <p:spPr>
            <a:xfrm>
              <a:off x="8422350" y="6305916"/>
              <a:ext cx="516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2857"/>
                  </a:moveTo>
                  <a:cubicBezTo>
                    <a:pt x="0" y="119999"/>
                    <a:pt x="20000" y="0"/>
                    <a:pt x="80000" y="17142"/>
                  </a:cubicBezTo>
                  <a:cubicBezTo>
                    <a:pt x="120000" y="17142"/>
                    <a:pt x="100000" y="102857"/>
                    <a:pt x="60000" y="102857"/>
                  </a:cubicBezTo>
                  <a:cubicBezTo>
                    <a:pt x="40000" y="102857"/>
                    <a:pt x="120000" y="102857"/>
                    <a:pt x="60000" y="10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1" name="Google Shape;630;gb0755e36db_0_0">
              <a:extLst>
                <a:ext uri="{FF2B5EF4-FFF2-40B4-BE49-F238E27FC236}">
                  <a16:creationId xmlns:a16="http://schemas.microsoft.com/office/drawing/2014/main" id="{2BF8F398-45E7-1342-9385-582C99D678FF}"/>
                </a:ext>
              </a:extLst>
            </p:cNvPr>
            <p:cNvSpPr/>
            <p:nvPr/>
          </p:nvSpPr>
          <p:spPr>
            <a:xfrm>
              <a:off x="8278665" y="6271424"/>
              <a:ext cx="1005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20000"/>
                  </a:moveTo>
                  <a:cubicBezTo>
                    <a:pt x="20000" y="120000"/>
                    <a:pt x="0" y="100000"/>
                    <a:pt x="10000" y="60000"/>
                  </a:cubicBezTo>
                  <a:cubicBezTo>
                    <a:pt x="20000" y="20000"/>
                    <a:pt x="50000" y="20000"/>
                    <a:pt x="80000" y="0"/>
                  </a:cubicBezTo>
                  <a:cubicBezTo>
                    <a:pt x="120000" y="0"/>
                    <a:pt x="60000" y="120000"/>
                    <a:pt x="4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2" name="Google Shape;631;gb0755e36db_0_0">
              <a:extLst>
                <a:ext uri="{FF2B5EF4-FFF2-40B4-BE49-F238E27FC236}">
                  <a16:creationId xmlns:a16="http://schemas.microsoft.com/office/drawing/2014/main" id="{A3868A16-C4B4-3B46-AB24-26BC9A2E8F18}"/>
                </a:ext>
              </a:extLst>
            </p:cNvPr>
            <p:cNvSpPr/>
            <p:nvPr/>
          </p:nvSpPr>
          <p:spPr>
            <a:xfrm>
              <a:off x="8491317" y="6239805"/>
              <a:ext cx="576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120000"/>
                  </a:moveTo>
                  <a:cubicBezTo>
                    <a:pt x="68571" y="120000"/>
                    <a:pt x="0" y="0"/>
                    <a:pt x="51428" y="0"/>
                  </a:cubicBezTo>
                  <a:cubicBezTo>
                    <a:pt x="68571" y="0"/>
                    <a:pt x="102857" y="0"/>
                    <a:pt x="119999" y="40000"/>
                  </a:cubicBezTo>
                  <a:cubicBezTo>
                    <a:pt x="119999" y="40000"/>
                    <a:pt x="102857" y="120000"/>
                    <a:pt x="85714" y="120000"/>
                  </a:cubicBezTo>
                  <a:cubicBezTo>
                    <a:pt x="68571" y="120000"/>
                    <a:pt x="119999" y="120000"/>
                    <a:pt x="85714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3" name="Google Shape;632;gb0755e36db_0_0">
              <a:extLst>
                <a:ext uri="{FF2B5EF4-FFF2-40B4-BE49-F238E27FC236}">
                  <a16:creationId xmlns:a16="http://schemas.microsoft.com/office/drawing/2014/main" id="{40840F98-13BF-0E4A-8711-039ECA9F2CE6}"/>
                </a:ext>
              </a:extLst>
            </p:cNvPr>
            <p:cNvSpPr/>
            <p:nvPr/>
          </p:nvSpPr>
          <p:spPr>
            <a:xfrm>
              <a:off x="8134981" y="6070214"/>
              <a:ext cx="287400" cy="20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411" y="105000"/>
                  </a:moveTo>
                  <a:cubicBezTo>
                    <a:pt x="105882" y="100000"/>
                    <a:pt x="95294" y="95000"/>
                    <a:pt x="88235" y="90000"/>
                  </a:cubicBezTo>
                  <a:cubicBezTo>
                    <a:pt x="84705" y="90000"/>
                    <a:pt x="88235" y="85000"/>
                    <a:pt x="84705" y="80000"/>
                  </a:cubicBezTo>
                  <a:cubicBezTo>
                    <a:pt x="84705" y="80000"/>
                    <a:pt x="77647" y="85000"/>
                    <a:pt x="77647" y="85000"/>
                  </a:cubicBezTo>
                  <a:cubicBezTo>
                    <a:pt x="70588" y="85000"/>
                    <a:pt x="70588" y="75000"/>
                    <a:pt x="63529" y="80000"/>
                  </a:cubicBezTo>
                  <a:cubicBezTo>
                    <a:pt x="63529" y="85000"/>
                    <a:pt x="60000" y="90000"/>
                    <a:pt x="56470" y="95000"/>
                  </a:cubicBezTo>
                  <a:cubicBezTo>
                    <a:pt x="49411" y="100000"/>
                    <a:pt x="45882" y="110000"/>
                    <a:pt x="38823" y="115000"/>
                  </a:cubicBezTo>
                  <a:cubicBezTo>
                    <a:pt x="28235" y="120000"/>
                    <a:pt x="35294" y="100000"/>
                    <a:pt x="28235" y="95000"/>
                  </a:cubicBezTo>
                  <a:cubicBezTo>
                    <a:pt x="28235" y="90000"/>
                    <a:pt x="10588" y="95000"/>
                    <a:pt x="7058" y="95000"/>
                  </a:cubicBezTo>
                  <a:cubicBezTo>
                    <a:pt x="0" y="95000"/>
                    <a:pt x="14117" y="80000"/>
                    <a:pt x="14117" y="80000"/>
                  </a:cubicBezTo>
                  <a:cubicBezTo>
                    <a:pt x="21176" y="70000"/>
                    <a:pt x="17647" y="60000"/>
                    <a:pt x="17647" y="50000"/>
                  </a:cubicBezTo>
                  <a:cubicBezTo>
                    <a:pt x="17647" y="40000"/>
                    <a:pt x="17647" y="25000"/>
                    <a:pt x="21176" y="15000"/>
                  </a:cubicBezTo>
                  <a:cubicBezTo>
                    <a:pt x="24705" y="0"/>
                    <a:pt x="35294" y="0"/>
                    <a:pt x="38823" y="15000"/>
                  </a:cubicBezTo>
                  <a:cubicBezTo>
                    <a:pt x="38823" y="20000"/>
                    <a:pt x="38823" y="30000"/>
                    <a:pt x="42352" y="25000"/>
                  </a:cubicBezTo>
                  <a:cubicBezTo>
                    <a:pt x="45882" y="25000"/>
                    <a:pt x="45882" y="20000"/>
                    <a:pt x="49411" y="20000"/>
                  </a:cubicBezTo>
                  <a:cubicBezTo>
                    <a:pt x="52941" y="25000"/>
                    <a:pt x="56470" y="30000"/>
                    <a:pt x="60000" y="30000"/>
                  </a:cubicBezTo>
                  <a:cubicBezTo>
                    <a:pt x="63529" y="35000"/>
                    <a:pt x="67058" y="35000"/>
                    <a:pt x="70588" y="35000"/>
                  </a:cubicBezTo>
                  <a:cubicBezTo>
                    <a:pt x="74117" y="40000"/>
                    <a:pt x="81176" y="45000"/>
                    <a:pt x="88235" y="50000"/>
                  </a:cubicBezTo>
                  <a:cubicBezTo>
                    <a:pt x="98823" y="55000"/>
                    <a:pt x="98823" y="60000"/>
                    <a:pt x="98823" y="75000"/>
                  </a:cubicBezTo>
                  <a:cubicBezTo>
                    <a:pt x="98823" y="80000"/>
                    <a:pt x="105882" y="80000"/>
                    <a:pt x="105882" y="75000"/>
                  </a:cubicBezTo>
                  <a:cubicBezTo>
                    <a:pt x="112941" y="75000"/>
                    <a:pt x="112941" y="80000"/>
                    <a:pt x="116470" y="85000"/>
                  </a:cubicBezTo>
                  <a:cubicBezTo>
                    <a:pt x="120000" y="85000"/>
                    <a:pt x="120000" y="85000"/>
                    <a:pt x="120000" y="90000"/>
                  </a:cubicBezTo>
                  <a:cubicBezTo>
                    <a:pt x="116470" y="95000"/>
                    <a:pt x="116470" y="105000"/>
                    <a:pt x="109411" y="105000"/>
                  </a:cubicBezTo>
                  <a:cubicBezTo>
                    <a:pt x="105882" y="100000"/>
                    <a:pt x="116470" y="105000"/>
                    <a:pt x="109411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4" name="Google Shape;633;gb0755e36db_0_0">
              <a:extLst>
                <a:ext uri="{FF2B5EF4-FFF2-40B4-BE49-F238E27FC236}">
                  <a16:creationId xmlns:a16="http://schemas.microsoft.com/office/drawing/2014/main" id="{2074617D-9A14-FF42-87B0-2D0858BD5439}"/>
                </a:ext>
              </a:extLst>
            </p:cNvPr>
            <p:cNvSpPr/>
            <p:nvPr/>
          </p:nvSpPr>
          <p:spPr>
            <a:xfrm>
              <a:off x="8247058" y="6052965"/>
              <a:ext cx="576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96000"/>
                  </a:moveTo>
                  <a:cubicBezTo>
                    <a:pt x="51428" y="120000"/>
                    <a:pt x="0" y="0"/>
                    <a:pt x="17142" y="0"/>
                  </a:cubicBezTo>
                  <a:cubicBezTo>
                    <a:pt x="34285" y="24000"/>
                    <a:pt x="119999" y="72000"/>
                    <a:pt x="85714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5" name="Google Shape;634;gb0755e36db_0_0">
              <a:extLst>
                <a:ext uri="{FF2B5EF4-FFF2-40B4-BE49-F238E27FC236}">
                  <a16:creationId xmlns:a16="http://schemas.microsoft.com/office/drawing/2014/main" id="{9E46E738-DBF9-994C-B237-5AB1503224FA}"/>
                </a:ext>
              </a:extLst>
            </p:cNvPr>
            <p:cNvSpPr/>
            <p:nvPr/>
          </p:nvSpPr>
          <p:spPr>
            <a:xfrm>
              <a:off x="8229813" y="6061590"/>
              <a:ext cx="315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96000"/>
                  </a:moveTo>
                  <a:cubicBezTo>
                    <a:pt x="30000" y="120000"/>
                    <a:pt x="0" y="48000"/>
                    <a:pt x="0" y="24000"/>
                  </a:cubicBezTo>
                  <a:cubicBezTo>
                    <a:pt x="30000" y="0"/>
                    <a:pt x="120000" y="72000"/>
                    <a:pt x="9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6" name="Google Shape;635;gb0755e36db_0_0">
              <a:extLst>
                <a:ext uri="{FF2B5EF4-FFF2-40B4-BE49-F238E27FC236}">
                  <a16:creationId xmlns:a16="http://schemas.microsoft.com/office/drawing/2014/main" id="{6DDB92BE-FA9C-7E4C-8C1F-781A430BC169}"/>
                </a:ext>
              </a:extLst>
            </p:cNvPr>
            <p:cNvSpPr/>
            <p:nvPr/>
          </p:nvSpPr>
          <p:spPr>
            <a:xfrm>
              <a:off x="8152223" y="5900624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0000"/>
                  </a:moveTo>
                  <a:cubicBezTo>
                    <a:pt x="120000" y="80000"/>
                    <a:pt x="120000" y="60000"/>
                    <a:pt x="120000" y="40000"/>
                  </a:cubicBezTo>
                  <a:cubicBezTo>
                    <a:pt x="120000" y="40000"/>
                    <a:pt x="40000" y="0"/>
                    <a:pt x="40000" y="20000"/>
                  </a:cubicBezTo>
                  <a:cubicBezTo>
                    <a:pt x="40000" y="40000"/>
                    <a:pt x="0" y="80000"/>
                    <a:pt x="40000" y="80000"/>
                  </a:cubicBezTo>
                  <a:cubicBezTo>
                    <a:pt x="40000" y="100000"/>
                    <a:pt x="80000" y="120000"/>
                    <a:pt x="120000" y="100000"/>
                  </a:cubicBezTo>
                  <a:cubicBezTo>
                    <a:pt x="120000" y="80000"/>
                    <a:pt x="80000" y="120000"/>
                    <a:pt x="120000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7" name="Google Shape;636;gb0755e36db_0_0">
              <a:extLst>
                <a:ext uri="{FF2B5EF4-FFF2-40B4-BE49-F238E27FC236}">
                  <a16:creationId xmlns:a16="http://schemas.microsoft.com/office/drawing/2014/main" id="{1E3D6C72-4099-794B-8CD8-FEBA46741D0F}"/>
                </a:ext>
              </a:extLst>
            </p:cNvPr>
            <p:cNvSpPr/>
            <p:nvPr/>
          </p:nvSpPr>
          <p:spPr>
            <a:xfrm>
              <a:off x="8025781" y="5460837"/>
              <a:ext cx="1212600" cy="88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166" y="94857"/>
                  </a:moveTo>
                  <a:cubicBezTo>
                    <a:pt x="63333" y="98285"/>
                    <a:pt x="61666" y="94857"/>
                    <a:pt x="59166" y="96000"/>
                  </a:cubicBezTo>
                  <a:cubicBezTo>
                    <a:pt x="58333" y="96000"/>
                    <a:pt x="57500" y="97142"/>
                    <a:pt x="56666" y="98285"/>
                  </a:cubicBezTo>
                  <a:cubicBezTo>
                    <a:pt x="55000" y="99428"/>
                    <a:pt x="54166" y="98285"/>
                    <a:pt x="52500" y="98285"/>
                  </a:cubicBezTo>
                  <a:cubicBezTo>
                    <a:pt x="50000" y="97142"/>
                    <a:pt x="46666" y="94857"/>
                    <a:pt x="50000" y="91428"/>
                  </a:cubicBezTo>
                  <a:cubicBezTo>
                    <a:pt x="51666" y="89142"/>
                    <a:pt x="51666" y="86857"/>
                    <a:pt x="54166" y="86857"/>
                  </a:cubicBezTo>
                  <a:cubicBezTo>
                    <a:pt x="56666" y="88000"/>
                    <a:pt x="59166" y="89142"/>
                    <a:pt x="62500" y="88000"/>
                  </a:cubicBezTo>
                  <a:cubicBezTo>
                    <a:pt x="64166" y="88000"/>
                    <a:pt x="65833" y="86857"/>
                    <a:pt x="67500" y="86857"/>
                  </a:cubicBezTo>
                  <a:cubicBezTo>
                    <a:pt x="68333" y="86857"/>
                    <a:pt x="67500" y="85714"/>
                    <a:pt x="67500" y="84571"/>
                  </a:cubicBezTo>
                  <a:cubicBezTo>
                    <a:pt x="65000" y="82285"/>
                    <a:pt x="64166" y="81142"/>
                    <a:pt x="66666" y="78857"/>
                  </a:cubicBezTo>
                  <a:cubicBezTo>
                    <a:pt x="68333" y="75428"/>
                    <a:pt x="70000" y="75428"/>
                    <a:pt x="72500" y="75428"/>
                  </a:cubicBezTo>
                  <a:cubicBezTo>
                    <a:pt x="73333" y="75428"/>
                    <a:pt x="75000" y="75428"/>
                    <a:pt x="75833" y="76571"/>
                  </a:cubicBezTo>
                  <a:cubicBezTo>
                    <a:pt x="77500" y="77714"/>
                    <a:pt x="77500" y="78857"/>
                    <a:pt x="77500" y="81142"/>
                  </a:cubicBezTo>
                  <a:cubicBezTo>
                    <a:pt x="78333" y="83428"/>
                    <a:pt x="79166" y="80000"/>
                    <a:pt x="80000" y="80000"/>
                  </a:cubicBezTo>
                  <a:cubicBezTo>
                    <a:pt x="80000" y="78857"/>
                    <a:pt x="82500" y="80000"/>
                    <a:pt x="82500" y="80000"/>
                  </a:cubicBezTo>
                  <a:cubicBezTo>
                    <a:pt x="83333" y="80000"/>
                    <a:pt x="85833" y="80000"/>
                    <a:pt x="85833" y="77714"/>
                  </a:cubicBezTo>
                  <a:cubicBezTo>
                    <a:pt x="85833" y="76571"/>
                    <a:pt x="83333" y="75428"/>
                    <a:pt x="82500" y="75428"/>
                  </a:cubicBezTo>
                  <a:cubicBezTo>
                    <a:pt x="80833" y="74285"/>
                    <a:pt x="80000" y="73142"/>
                    <a:pt x="79166" y="72000"/>
                  </a:cubicBezTo>
                  <a:cubicBezTo>
                    <a:pt x="78333" y="72000"/>
                    <a:pt x="77500" y="74285"/>
                    <a:pt x="77500" y="75428"/>
                  </a:cubicBezTo>
                  <a:cubicBezTo>
                    <a:pt x="76666" y="76571"/>
                    <a:pt x="73333" y="75428"/>
                    <a:pt x="72500" y="75428"/>
                  </a:cubicBezTo>
                  <a:cubicBezTo>
                    <a:pt x="67500" y="74285"/>
                    <a:pt x="74166" y="72000"/>
                    <a:pt x="73333" y="69714"/>
                  </a:cubicBezTo>
                  <a:cubicBezTo>
                    <a:pt x="72500" y="66285"/>
                    <a:pt x="71666" y="61714"/>
                    <a:pt x="70000" y="59428"/>
                  </a:cubicBezTo>
                  <a:cubicBezTo>
                    <a:pt x="69166" y="59428"/>
                    <a:pt x="67500" y="60571"/>
                    <a:pt x="67500" y="59428"/>
                  </a:cubicBezTo>
                  <a:cubicBezTo>
                    <a:pt x="67500" y="58285"/>
                    <a:pt x="67500" y="56000"/>
                    <a:pt x="66666" y="54857"/>
                  </a:cubicBezTo>
                  <a:cubicBezTo>
                    <a:pt x="65833" y="53714"/>
                    <a:pt x="65000" y="60571"/>
                    <a:pt x="65833" y="60571"/>
                  </a:cubicBezTo>
                  <a:cubicBezTo>
                    <a:pt x="65000" y="60571"/>
                    <a:pt x="62500" y="52571"/>
                    <a:pt x="62500" y="52571"/>
                  </a:cubicBezTo>
                  <a:cubicBezTo>
                    <a:pt x="60833" y="52571"/>
                    <a:pt x="60000" y="53714"/>
                    <a:pt x="59166" y="54857"/>
                  </a:cubicBezTo>
                  <a:cubicBezTo>
                    <a:pt x="58333" y="54857"/>
                    <a:pt x="55833" y="57142"/>
                    <a:pt x="55833" y="56000"/>
                  </a:cubicBezTo>
                  <a:cubicBezTo>
                    <a:pt x="55833" y="52571"/>
                    <a:pt x="55000" y="52571"/>
                    <a:pt x="57500" y="52571"/>
                  </a:cubicBezTo>
                  <a:cubicBezTo>
                    <a:pt x="58333" y="52571"/>
                    <a:pt x="59166" y="51428"/>
                    <a:pt x="59166" y="50285"/>
                  </a:cubicBezTo>
                  <a:cubicBezTo>
                    <a:pt x="60000" y="49142"/>
                    <a:pt x="57500" y="49142"/>
                    <a:pt x="57500" y="49142"/>
                  </a:cubicBezTo>
                  <a:cubicBezTo>
                    <a:pt x="56666" y="48000"/>
                    <a:pt x="53333" y="45714"/>
                    <a:pt x="53333" y="45714"/>
                  </a:cubicBezTo>
                  <a:cubicBezTo>
                    <a:pt x="53333" y="42285"/>
                    <a:pt x="52500" y="44571"/>
                    <a:pt x="51666" y="44571"/>
                  </a:cubicBezTo>
                  <a:cubicBezTo>
                    <a:pt x="50833" y="44571"/>
                    <a:pt x="51666" y="38857"/>
                    <a:pt x="50000" y="40000"/>
                  </a:cubicBezTo>
                  <a:cubicBezTo>
                    <a:pt x="49166" y="40000"/>
                    <a:pt x="49166" y="41142"/>
                    <a:pt x="47500" y="38857"/>
                  </a:cubicBezTo>
                  <a:cubicBezTo>
                    <a:pt x="46666" y="38857"/>
                    <a:pt x="45833" y="36571"/>
                    <a:pt x="45000" y="36571"/>
                  </a:cubicBezTo>
                  <a:cubicBezTo>
                    <a:pt x="45000" y="36571"/>
                    <a:pt x="45833" y="37714"/>
                    <a:pt x="45833" y="37714"/>
                  </a:cubicBezTo>
                  <a:cubicBezTo>
                    <a:pt x="45833" y="37714"/>
                    <a:pt x="43333" y="37714"/>
                    <a:pt x="43333" y="38857"/>
                  </a:cubicBezTo>
                  <a:cubicBezTo>
                    <a:pt x="44166" y="40000"/>
                    <a:pt x="45833" y="38857"/>
                    <a:pt x="46666" y="41142"/>
                  </a:cubicBezTo>
                  <a:cubicBezTo>
                    <a:pt x="46666" y="43428"/>
                    <a:pt x="45000" y="43428"/>
                    <a:pt x="44166" y="43428"/>
                  </a:cubicBezTo>
                  <a:cubicBezTo>
                    <a:pt x="42500" y="44571"/>
                    <a:pt x="38333" y="40000"/>
                    <a:pt x="36666" y="42285"/>
                  </a:cubicBezTo>
                  <a:cubicBezTo>
                    <a:pt x="35833" y="42285"/>
                    <a:pt x="37500" y="43428"/>
                    <a:pt x="38333" y="44571"/>
                  </a:cubicBezTo>
                  <a:cubicBezTo>
                    <a:pt x="38333" y="45714"/>
                    <a:pt x="39166" y="44571"/>
                    <a:pt x="40000" y="44571"/>
                  </a:cubicBezTo>
                  <a:cubicBezTo>
                    <a:pt x="40833" y="44571"/>
                    <a:pt x="43333" y="43428"/>
                    <a:pt x="43333" y="44571"/>
                  </a:cubicBezTo>
                  <a:cubicBezTo>
                    <a:pt x="43333" y="45714"/>
                    <a:pt x="42500" y="46857"/>
                    <a:pt x="41666" y="48000"/>
                  </a:cubicBezTo>
                  <a:cubicBezTo>
                    <a:pt x="41666" y="48000"/>
                    <a:pt x="32500" y="40000"/>
                    <a:pt x="30833" y="41142"/>
                  </a:cubicBezTo>
                  <a:cubicBezTo>
                    <a:pt x="31666" y="41142"/>
                    <a:pt x="32500" y="42285"/>
                    <a:pt x="33333" y="42285"/>
                  </a:cubicBezTo>
                  <a:cubicBezTo>
                    <a:pt x="35000" y="44571"/>
                    <a:pt x="30833" y="43428"/>
                    <a:pt x="30833" y="43428"/>
                  </a:cubicBezTo>
                  <a:cubicBezTo>
                    <a:pt x="28333" y="41142"/>
                    <a:pt x="25000" y="43428"/>
                    <a:pt x="22500" y="42285"/>
                  </a:cubicBezTo>
                  <a:cubicBezTo>
                    <a:pt x="19166" y="41142"/>
                    <a:pt x="16666" y="42285"/>
                    <a:pt x="14166" y="38857"/>
                  </a:cubicBezTo>
                  <a:cubicBezTo>
                    <a:pt x="11666" y="36571"/>
                    <a:pt x="10000" y="40000"/>
                    <a:pt x="7500" y="38857"/>
                  </a:cubicBezTo>
                  <a:cubicBezTo>
                    <a:pt x="6666" y="37714"/>
                    <a:pt x="5000" y="37714"/>
                    <a:pt x="4166" y="36571"/>
                  </a:cubicBezTo>
                  <a:cubicBezTo>
                    <a:pt x="4166" y="35428"/>
                    <a:pt x="1666" y="32000"/>
                    <a:pt x="3333" y="32000"/>
                  </a:cubicBezTo>
                  <a:cubicBezTo>
                    <a:pt x="5833" y="32000"/>
                    <a:pt x="9166" y="35428"/>
                    <a:pt x="11666" y="33142"/>
                  </a:cubicBezTo>
                  <a:cubicBezTo>
                    <a:pt x="12500" y="32000"/>
                    <a:pt x="10833" y="30857"/>
                    <a:pt x="10833" y="30857"/>
                  </a:cubicBezTo>
                  <a:cubicBezTo>
                    <a:pt x="9166" y="29714"/>
                    <a:pt x="7500" y="29714"/>
                    <a:pt x="6666" y="29714"/>
                  </a:cubicBezTo>
                  <a:cubicBezTo>
                    <a:pt x="4166" y="29714"/>
                    <a:pt x="0" y="29714"/>
                    <a:pt x="0" y="26285"/>
                  </a:cubicBezTo>
                  <a:cubicBezTo>
                    <a:pt x="0" y="21714"/>
                    <a:pt x="0" y="18285"/>
                    <a:pt x="1666" y="13714"/>
                  </a:cubicBezTo>
                  <a:cubicBezTo>
                    <a:pt x="2500" y="10285"/>
                    <a:pt x="5000" y="8000"/>
                    <a:pt x="7500" y="5714"/>
                  </a:cubicBezTo>
                  <a:cubicBezTo>
                    <a:pt x="9166" y="3428"/>
                    <a:pt x="10833" y="3428"/>
                    <a:pt x="13333" y="2285"/>
                  </a:cubicBezTo>
                  <a:cubicBezTo>
                    <a:pt x="15000" y="2285"/>
                    <a:pt x="20000" y="0"/>
                    <a:pt x="20833" y="3428"/>
                  </a:cubicBezTo>
                  <a:cubicBezTo>
                    <a:pt x="20833" y="2285"/>
                    <a:pt x="16666" y="8000"/>
                    <a:pt x="15833" y="8000"/>
                  </a:cubicBezTo>
                  <a:cubicBezTo>
                    <a:pt x="14166" y="10285"/>
                    <a:pt x="12500" y="12571"/>
                    <a:pt x="14166" y="14857"/>
                  </a:cubicBezTo>
                  <a:cubicBezTo>
                    <a:pt x="15833" y="17142"/>
                    <a:pt x="14166" y="18285"/>
                    <a:pt x="15000" y="20571"/>
                  </a:cubicBezTo>
                  <a:cubicBezTo>
                    <a:pt x="15000" y="22857"/>
                    <a:pt x="16666" y="24000"/>
                    <a:pt x="17500" y="25142"/>
                  </a:cubicBezTo>
                  <a:cubicBezTo>
                    <a:pt x="18333" y="26285"/>
                    <a:pt x="20000" y="27428"/>
                    <a:pt x="20833" y="28571"/>
                  </a:cubicBezTo>
                  <a:cubicBezTo>
                    <a:pt x="21666" y="29714"/>
                    <a:pt x="18333" y="29714"/>
                    <a:pt x="18333" y="30857"/>
                  </a:cubicBezTo>
                  <a:cubicBezTo>
                    <a:pt x="18333" y="29714"/>
                    <a:pt x="21666" y="33142"/>
                    <a:pt x="21666" y="33142"/>
                  </a:cubicBezTo>
                  <a:cubicBezTo>
                    <a:pt x="22500" y="32000"/>
                    <a:pt x="21666" y="29714"/>
                    <a:pt x="21666" y="28571"/>
                  </a:cubicBezTo>
                  <a:cubicBezTo>
                    <a:pt x="21666" y="28571"/>
                    <a:pt x="23333" y="27428"/>
                    <a:pt x="22500" y="26285"/>
                  </a:cubicBezTo>
                  <a:cubicBezTo>
                    <a:pt x="21666" y="25142"/>
                    <a:pt x="18333" y="24000"/>
                    <a:pt x="17500" y="22857"/>
                  </a:cubicBezTo>
                  <a:cubicBezTo>
                    <a:pt x="16666" y="22857"/>
                    <a:pt x="15833" y="21714"/>
                    <a:pt x="16666" y="21714"/>
                  </a:cubicBezTo>
                  <a:cubicBezTo>
                    <a:pt x="18333" y="21714"/>
                    <a:pt x="18333" y="20571"/>
                    <a:pt x="19166" y="19428"/>
                  </a:cubicBezTo>
                  <a:cubicBezTo>
                    <a:pt x="20833" y="18285"/>
                    <a:pt x="23333" y="20571"/>
                    <a:pt x="24166" y="21714"/>
                  </a:cubicBezTo>
                  <a:cubicBezTo>
                    <a:pt x="23333" y="20571"/>
                    <a:pt x="22500" y="19428"/>
                    <a:pt x="22500" y="18285"/>
                  </a:cubicBezTo>
                  <a:cubicBezTo>
                    <a:pt x="22500" y="16000"/>
                    <a:pt x="18333" y="17142"/>
                    <a:pt x="18333" y="14857"/>
                  </a:cubicBezTo>
                  <a:cubicBezTo>
                    <a:pt x="16666" y="8000"/>
                    <a:pt x="24166" y="13714"/>
                    <a:pt x="24166" y="13714"/>
                  </a:cubicBezTo>
                  <a:cubicBezTo>
                    <a:pt x="24166" y="12571"/>
                    <a:pt x="19166" y="10285"/>
                    <a:pt x="19166" y="10285"/>
                  </a:cubicBezTo>
                  <a:cubicBezTo>
                    <a:pt x="19166" y="9142"/>
                    <a:pt x="23333" y="10285"/>
                    <a:pt x="23333" y="10285"/>
                  </a:cubicBezTo>
                  <a:cubicBezTo>
                    <a:pt x="23333" y="9142"/>
                    <a:pt x="20833" y="8000"/>
                    <a:pt x="20833" y="8000"/>
                  </a:cubicBezTo>
                  <a:cubicBezTo>
                    <a:pt x="20000" y="6857"/>
                    <a:pt x="20833" y="6857"/>
                    <a:pt x="21666" y="6857"/>
                  </a:cubicBezTo>
                  <a:cubicBezTo>
                    <a:pt x="22500" y="8000"/>
                    <a:pt x="22500" y="6857"/>
                    <a:pt x="23333" y="6857"/>
                  </a:cubicBezTo>
                  <a:cubicBezTo>
                    <a:pt x="25000" y="5714"/>
                    <a:pt x="25000" y="6857"/>
                    <a:pt x="26666" y="6857"/>
                  </a:cubicBezTo>
                  <a:cubicBezTo>
                    <a:pt x="24166" y="5714"/>
                    <a:pt x="27500" y="3428"/>
                    <a:pt x="28333" y="3428"/>
                  </a:cubicBezTo>
                  <a:cubicBezTo>
                    <a:pt x="30000" y="2285"/>
                    <a:pt x="35000" y="2285"/>
                    <a:pt x="35833" y="4571"/>
                  </a:cubicBezTo>
                  <a:cubicBezTo>
                    <a:pt x="36666" y="5714"/>
                    <a:pt x="36666" y="6857"/>
                    <a:pt x="36666" y="8000"/>
                  </a:cubicBezTo>
                  <a:cubicBezTo>
                    <a:pt x="37500" y="9142"/>
                    <a:pt x="38333" y="10285"/>
                    <a:pt x="39166" y="11428"/>
                  </a:cubicBezTo>
                  <a:cubicBezTo>
                    <a:pt x="40000" y="13714"/>
                    <a:pt x="35833" y="18285"/>
                    <a:pt x="35833" y="18285"/>
                  </a:cubicBezTo>
                  <a:cubicBezTo>
                    <a:pt x="36666" y="19428"/>
                    <a:pt x="38333" y="16000"/>
                    <a:pt x="39166" y="16000"/>
                  </a:cubicBezTo>
                  <a:cubicBezTo>
                    <a:pt x="39166" y="16000"/>
                    <a:pt x="37500" y="22857"/>
                    <a:pt x="38333" y="21714"/>
                  </a:cubicBezTo>
                  <a:cubicBezTo>
                    <a:pt x="39166" y="21714"/>
                    <a:pt x="39166" y="19428"/>
                    <a:pt x="40000" y="19428"/>
                  </a:cubicBezTo>
                  <a:cubicBezTo>
                    <a:pt x="41666" y="19428"/>
                    <a:pt x="41666" y="20571"/>
                    <a:pt x="43333" y="18285"/>
                  </a:cubicBezTo>
                  <a:cubicBezTo>
                    <a:pt x="44166" y="17142"/>
                    <a:pt x="44166" y="18285"/>
                    <a:pt x="45000" y="19428"/>
                  </a:cubicBezTo>
                  <a:cubicBezTo>
                    <a:pt x="45833" y="20571"/>
                    <a:pt x="45000" y="20571"/>
                    <a:pt x="45000" y="21714"/>
                  </a:cubicBezTo>
                  <a:cubicBezTo>
                    <a:pt x="45000" y="22857"/>
                    <a:pt x="49166" y="24000"/>
                    <a:pt x="50000" y="24000"/>
                  </a:cubicBezTo>
                  <a:cubicBezTo>
                    <a:pt x="50000" y="24000"/>
                    <a:pt x="45833" y="18285"/>
                    <a:pt x="45000" y="17142"/>
                  </a:cubicBezTo>
                  <a:cubicBezTo>
                    <a:pt x="45000" y="17142"/>
                    <a:pt x="52500" y="20571"/>
                    <a:pt x="52500" y="19428"/>
                  </a:cubicBezTo>
                  <a:cubicBezTo>
                    <a:pt x="52500" y="19428"/>
                    <a:pt x="47500" y="18285"/>
                    <a:pt x="47500" y="16000"/>
                  </a:cubicBezTo>
                  <a:cubicBezTo>
                    <a:pt x="47500" y="14857"/>
                    <a:pt x="50000" y="13714"/>
                    <a:pt x="50833" y="13714"/>
                  </a:cubicBezTo>
                  <a:cubicBezTo>
                    <a:pt x="52500" y="12571"/>
                    <a:pt x="53333" y="13714"/>
                    <a:pt x="55000" y="14857"/>
                  </a:cubicBezTo>
                  <a:cubicBezTo>
                    <a:pt x="57500" y="16000"/>
                    <a:pt x="60833" y="14857"/>
                    <a:pt x="61666" y="19428"/>
                  </a:cubicBezTo>
                  <a:cubicBezTo>
                    <a:pt x="61666" y="19428"/>
                    <a:pt x="55833" y="19428"/>
                    <a:pt x="56666" y="22857"/>
                  </a:cubicBezTo>
                  <a:cubicBezTo>
                    <a:pt x="56666" y="21714"/>
                    <a:pt x="59166" y="20571"/>
                    <a:pt x="59166" y="20571"/>
                  </a:cubicBezTo>
                  <a:cubicBezTo>
                    <a:pt x="60833" y="20571"/>
                    <a:pt x="58333" y="22857"/>
                    <a:pt x="58333" y="24000"/>
                  </a:cubicBezTo>
                  <a:cubicBezTo>
                    <a:pt x="58333" y="24000"/>
                    <a:pt x="60833" y="21714"/>
                    <a:pt x="60833" y="21714"/>
                  </a:cubicBezTo>
                  <a:cubicBezTo>
                    <a:pt x="60833" y="20571"/>
                    <a:pt x="64166" y="20571"/>
                    <a:pt x="65000" y="21714"/>
                  </a:cubicBezTo>
                  <a:cubicBezTo>
                    <a:pt x="68333" y="21714"/>
                    <a:pt x="60833" y="25142"/>
                    <a:pt x="61666" y="26285"/>
                  </a:cubicBezTo>
                  <a:cubicBezTo>
                    <a:pt x="61666" y="26285"/>
                    <a:pt x="63333" y="24000"/>
                    <a:pt x="63333" y="25142"/>
                  </a:cubicBezTo>
                  <a:cubicBezTo>
                    <a:pt x="63333" y="26285"/>
                    <a:pt x="61666" y="28571"/>
                    <a:pt x="62500" y="29714"/>
                  </a:cubicBezTo>
                  <a:cubicBezTo>
                    <a:pt x="61666" y="28571"/>
                    <a:pt x="65000" y="24000"/>
                    <a:pt x="65833" y="25142"/>
                  </a:cubicBezTo>
                  <a:cubicBezTo>
                    <a:pt x="65833" y="27428"/>
                    <a:pt x="65000" y="29714"/>
                    <a:pt x="65833" y="30857"/>
                  </a:cubicBezTo>
                  <a:cubicBezTo>
                    <a:pt x="65833" y="30857"/>
                    <a:pt x="65833" y="26285"/>
                    <a:pt x="67500" y="26285"/>
                  </a:cubicBezTo>
                  <a:cubicBezTo>
                    <a:pt x="69166" y="27428"/>
                    <a:pt x="66666" y="30857"/>
                    <a:pt x="67500" y="32000"/>
                  </a:cubicBezTo>
                  <a:cubicBezTo>
                    <a:pt x="67500" y="32000"/>
                    <a:pt x="68333" y="28571"/>
                    <a:pt x="69166" y="28571"/>
                  </a:cubicBezTo>
                  <a:cubicBezTo>
                    <a:pt x="69166" y="28571"/>
                    <a:pt x="68333" y="32000"/>
                    <a:pt x="69166" y="32000"/>
                  </a:cubicBezTo>
                  <a:cubicBezTo>
                    <a:pt x="68333" y="32000"/>
                    <a:pt x="70833" y="27428"/>
                    <a:pt x="71666" y="26285"/>
                  </a:cubicBezTo>
                  <a:cubicBezTo>
                    <a:pt x="72500" y="25142"/>
                    <a:pt x="75000" y="26285"/>
                    <a:pt x="75833" y="27428"/>
                  </a:cubicBezTo>
                  <a:cubicBezTo>
                    <a:pt x="77500" y="28571"/>
                    <a:pt x="78333" y="30857"/>
                    <a:pt x="75833" y="30857"/>
                  </a:cubicBezTo>
                  <a:cubicBezTo>
                    <a:pt x="75000" y="30857"/>
                    <a:pt x="71666" y="30857"/>
                    <a:pt x="71666" y="34285"/>
                  </a:cubicBezTo>
                  <a:cubicBezTo>
                    <a:pt x="71666" y="33142"/>
                    <a:pt x="76666" y="30857"/>
                    <a:pt x="76666" y="32000"/>
                  </a:cubicBezTo>
                  <a:cubicBezTo>
                    <a:pt x="76666" y="32000"/>
                    <a:pt x="73333" y="34285"/>
                    <a:pt x="73333" y="35428"/>
                  </a:cubicBezTo>
                  <a:cubicBezTo>
                    <a:pt x="73333" y="34285"/>
                    <a:pt x="76666" y="34285"/>
                    <a:pt x="76666" y="34285"/>
                  </a:cubicBezTo>
                  <a:cubicBezTo>
                    <a:pt x="77500" y="33142"/>
                    <a:pt x="79166" y="29714"/>
                    <a:pt x="80000" y="30857"/>
                  </a:cubicBezTo>
                  <a:cubicBezTo>
                    <a:pt x="80833" y="33142"/>
                    <a:pt x="80000" y="35428"/>
                    <a:pt x="78333" y="35428"/>
                  </a:cubicBezTo>
                  <a:cubicBezTo>
                    <a:pt x="77500" y="36571"/>
                    <a:pt x="76666" y="37714"/>
                    <a:pt x="75833" y="38857"/>
                  </a:cubicBezTo>
                  <a:cubicBezTo>
                    <a:pt x="75833" y="38857"/>
                    <a:pt x="77500" y="36571"/>
                    <a:pt x="78333" y="36571"/>
                  </a:cubicBezTo>
                  <a:cubicBezTo>
                    <a:pt x="78333" y="36571"/>
                    <a:pt x="77500" y="41142"/>
                    <a:pt x="77500" y="41142"/>
                  </a:cubicBezTo>
                  <a:cubicBezTo>
                    <a:pt x="76666" y="38857"/>
                    <a:pt x="82500" y="30857"/>
                    <a:pt x="83333" y="33142"/>
                  </a:cubicBezTo>
                  <a:cubicBezTo>
                    <a:pt x="84166" y="34285"/>
                    <a:pt x="82500" y="35428"/>
                    <a:pt x="81666" y="35428"/>
                  </a:cubicBezTo>
                  <a:cubicBezTo>
                    <a:pt x="82500" y="35428"/>
                    <a:pt x="85000" y="35428"/>
                    <a:pt x="85833" y="35428"/>
                  </a:cubicBezTo>
                  <a:cubicBezTo>
                    <a:pt x="86666" y="35428"/>
                    <a:pt x="88333" y="35428"/>
                    <a:pt x="89166" y="36571"/>
                  </a:cubicBezTo>
                  <a:cubicBezTo>
                    <a:pt x="90000" y="40000"/>
                    <a:pt x="81666" y="40000"/>
                    <a:pt x="82500" y="43428"/>
                  </a:cubicBezTo>
                  <a:cubicBezTo>
                    <a:pt x="82500" y="43428"/>
                    <a:pt x="85000" y="40000"/>
                    <a:pt x="85833" y="40000"/>
                  </a:cubicBezTo>
                  <a:cubicBezTo>
                    <a:pt x="86666" y="40000"/>
                    <a:pt x="88333" y="40000"/>
                    <a:pt x="88333" y="41142"/>
                  </a:cubicBezTo>
                  <a:cubicBezTo>
                    <a:pt x="89166" y="42285"/>
                    <a:pt x="84166" y="44571"/>
                    <a:pt x="84166" y="44571"/>
                  </a:cubicBezTo>
                  <a:cubicBezTo>
                    <a:pt x="84166" y="44571"/>
                    <a:pt x="86666" y="43428"/>
                    <a:pt x="86666" y="43428"/>
                  </a:cubicBezTo>
                  <a:cubicBezTo>
                    <a:pt x="87500" y="43428"/>
                    <a:pt x="89166" y="42285"/>
                    <a:pt x="90000" y="41142"/>
                  </a:cubicBezTo>
                  <a:cubicBezTo>
                    <a:pt x="90833" y="41142"/>
                    <a:pt x="90000" y="40000"/>
                    <a:pt x="90833" y="38857"/>
                  </a:cubicBezTo>
                  <a:cubicBezTo>
                    <a:pt x="91666" y="38857"/>
                    <a:pt x="93333" y="41142"/>
                    <a:pt x="93333" y="42285"/>
                  </a:cubicBezTo>
                  <a:cubicBezTo>
                    <a:pt x="96666" y="45714"/>
                    <a:pt x="93333" y="44571"/>
                    <a:pt x="90833" y="45714"/>
                  </a:cubicBezTo>
                  <a:cubicBezTo>
                    <a:pt x="90833" y="45714"/>
                    <a:pt x="85000" y="48000"/>
                    <a:pt x="85000" y="46857"/>
                  </a:cubicBezTo>
                  <a:cubicBezTo>
                    <a:pt x="85000" y="48000"/>
                    <a:pt x="98333" y="48000"/>
                    <a:pt x="97500" y="50285"/>
                  </a:cubicBezTo>
                  <a:cubicBezTo>
                    <a:pt x="96666" y="51428"/>
                    <a:pt x="92500" y="51428"/>
                    <a:pt x="91666" y="50285"/>
                  </a:cubicBezTo>
                  <a:cubicBezTo>
                    <a:pt x="91666" y="50285"/>
                    <a:pt x="88333" y="51428"/>
                    <a:pt x="88333" y="51428"/>
                  </a:cubicBezTo>
                  <a:cubicBezTo>
                    <a:pt x="89166" y="52571"/>
                    <a:pt x="91666" y="51428"/>
                    <a:pt x="91666" y="52571"/>
                  </a:cubicBezTo>
                  <a:cubicBezTo>
                    <a:pt x="92500" y="52571"/>
                    <a:pt x="89166" y="53714"/>
                    <a:pt x="89166" y="54857"/>
                  </a:cubicBezTo>
                  <a:cubicBezTo>
                    <a:pt x="89166" y="57142"/>
                    <a:pt x="92500" y="58285"/>
                    <a:pt x="93333" y="58285"/>
                  </a:cubicBezTo>
                  <a:cubicBezTo>
                    <a:pt x="95000" y="59428"/>
                    <a:pt x="97500" y="59428"/>
                    <a:pt x="98333" y="61714"/>
                  </a:cubicBezTo>
                  <a:cubicBezTo>
                    <a:pt x="99166" y="62857"/>
                    <a:pt x="99166" y="64000"/>
                    <a:pt x="100000" y="64000"/>
                  </a:cubicBezTo>
                  <a:cubicBezTo>
                    <a:pt x="100000" y="64000"/>
                    <a:pt x="101666" y="62857"/>
                    <a:pt x="101666" y="62857"/>
                  </a:cubicBezTo>
                  <a:cubicBezTo>
                    <a:pt x="101666" y="62857"/>
                    <a:pt x="101666" y="65142"/>
                    <a:pt x="102500" y="65142"/>
                  </a:cubicBezTo>
                  <a:cubicBezTo>
                    <a:pt x="102500" y="65142"/>
                    <a:pt x="102500" y="62857"/>
                    <a:pt x="103333" y="62857"/>
                  </a:cubicBezTo>
                  <a:cubicBezTo>
                    <a:pt x="103333" y="62857"/>
                    <a:pt x="103333" y="65142"/>
                    <a:pt x="103333" y="65142"/>
                  </a:cubicBezTo>
                  <a:cubicBezTo>
                    <a:pt x="103333" y="66285"/>
                    <a:pt x="105000" y="65142"/>
                    <a:pt x="105833" y="65142"/>
                  </a:cubicBezTo>
                  <a:cubicBezTo>
                    <a:pt x="105833" y="65142"/>
                    <a:pt x="107500" y="66285"/>
                    <a:pt x="107500" y="67428"/>
                  </a:cubicBezTo>
                  <a:cubicBezTo>
                    <a:pt x="107500" y="68571"/>
                    <a:pt x="106666" y="67428"/>
                    <a:pt x="106666" y="68571"/>
                  </a:cubicBezTo>
                  <a:cubicBezTo>
                    <a:pt x="107500" y="67428"/>
                    <a:pt x="115000" y="70857"/>
                    <a:pt x="115000" y="70857"/>
                  </a:cubicBezTo>
                  <a:cubicBezTo>
                    <a:pt x="114166" y="72000"/>
                    <a:pt x="114166" y="72000"/>
                    <a:pt x="114166" y="72000"/>
                  </a:cubicBezTo>
                  <a:cubicBezTo>
                    <a:pt x="114166" y="73142"/>
                    <a:pt x="115833" y="72000"/>
                    <a:pt x="115833" y="72000"/>
                  </a:cubicBezTo>
                  <a:cubicBezTo>
                    <a:pt x="116666" y="70857"/>
                    <a:pt x="116666" y="72000"/>
                    <a:pt x="117500" y="73142"/>
                  </a:cubicBezTo>
                  <a:cubicBezTo>
                    <a:pt x="118333" y="73142"/>
                    <a:pt x="120000" y="75428"/>
                    <a:pt x="119166" y="76571"/>
                  </a:cubicBezTo>
                  <a:cubicBezTo>
                    <a:pt x="119166" y="76571"/>
                    <a:pt x="117500" y="76571"/>
                    <a:pt x="117500" y="76571"/>
                  </a:cubicBezTo>
                  <a:cubicBezTo>
                    <a:pt x="117500" y="77714"/>
                    <a:pt x="119166" y="77714"/>
                    <a:pt x="118333" y="78857"/>
                  </a:cubicBezTo>
                  <a:cubicBezTo>
                    <a:pt x="118333" y="78857"/>
                    <a:pt x="115833" y="78857"/>
                    <a:pt x="115833" y="78857"/>
                  </a:cubicBezTo>
                  <a:cubicBezTo>
                    <a:pt x="114166" y="80000"/>
                    <a:pt x="115833" y="80000"/>
                    <a:pt x="115833" y="81142"/>
                  </a:cubicBezTo>
                  <a:cubicBezTo>
                    <a:pt x="116666" y="83428"/>
                    <a:pt x="113333" y="81142"/>
                    <a:pt x="112500" y="81142"/>
                  </a:cubicBezTo>
                  <a:cubicBezTo>
                    <a:pt x="113333" y="82285"/>
                    <a:pt x="115000" y="83428"/>
                    <a:pt x="114166" y="84571"/>
                  </a:cubicBezTo>
                  <a:cubicBezTo>
                    <a:pt x="113333" y="84571"/>
                    <a:pt x="110000" y="84571"/>
                    <a:pt x="110833" y="83428"/>
                  </a:cubicBezTo>
                  <a:cubicBezTo>
                    <a:pt x="110000" y="84571"/>
                    <a:pt x="112500" y="86857"/>
                    <a:pt x="111666" y="88000"/>
                  </a:cubicBezTo>
                  <a:cubicBezTo>
                    <a:pt x="110833" y="88000"/>
                    <a:pt x="110833" y="85714"/>
                    <a:pt x="110000" y="86857"/>
                  </a:cubicBezTo>
                  <a:cubicBezTo>
                    <a:pt x="109166" y="88000"/>
                    <a:pt x="112500" y="93714"/>
                    <a:pt x="109166" y="90285"/>
                  </a:cubicBezTo>
                  <a:cubicBezTo>
                    <a:pt x="109166" y="90285"/>
                    <a:pt x="106666" y="88000"/>
                    <a:pt x="106666" y="88000"/>
                  </a:cubicBezTo>
                  <a:cubicBezTo>
                    <a:pt x="105833" y="89142"/>
                    <a:pt x="105833" y="90285"/>
                    <a:pt x="105000" y="90285"/>
                  </a:cubicBezTo>
                  <a:cubicBezTo>
                    <a:pt x="105000" y="89142"/>
                    <a:pt x="105833" y="88000"/>
                    <a:pt x="105833" y="86857"/>
                  </a:cubicBezTo>
                  <a:cubicBezTo>
                    <a:pt x="105833" y="88000"/>
                    <a:pt x="104166" y="88000"/>
                    <a:pt x="104166" y="88000"/>
                  </a:cubicBezTo>
                  <a:cubicBezTo>
                    <a:pt x="103333" y="86857"/>
                    <a:pt x="105000" y="85714"/>
                    <a:pt x="104166" y="84571"/>
                  </a:cubicBezTo>
                  <a:cubicBezTo>
                    <a:pt x="104166" y="84571"/>
                    <a:pt x="102500" y="85714"/>
                    <a:pt x="102500" y="85714"/>
                  </a:cubicBezTo>
                  <a:cubicBezTo>
                    <a:pt x="101666" y="84571"/>
                    <a:pt x="102500" y="82285"/>
                    <a:pt x="102500" y="82285"/>
                  </a:cubicBezTo>
                  <a:cubicBezTo>
                    <a:pt x="103333" y="82285"/>
                    <a:pt x="106666" y="80000"/>
                    <a:pt x="105833" y="80000"/>
                  </a:cubicBezTo>
                  <a:cubicBezTo>
                    <a:pt x="105000" y="78857"/>
                    <a:pt x="101666" y="83428"/>
                    <a:pt x="100000" y="82285"/>
                  </a:cubicBezTo>
                  <a:cubicBezTo>
                    <a:pt x="100000" y="82285"/>
                    <a:pt x="102500" y="78857"/>
                    <a:pt x="101666" y="78857"/>
                  </a:cubicBezTo>
                  <a:cubicBezTo>
                    <a:pt x="100833" y="78857"/>
                    <a:pt x="100000" y="81142"/>
                    <a:pt x="99166" y="80000"/>
                  </a:cubicBezTo>
                  <a:cubicBezTo>
                    <a:pt x="98333" y="78857"/>
                    <a:pt x="97500" y="78857"/>
                    <a:pt x="96666" y="77714"/>
                  </a:cubicBezTo>
                  <a:cubicBezTo>
                    <a:pt x="95833" y="76571"/>
                    <a:pt x="95000" y="75428"/>
                    <a:pt x="94166" y="76571"/>
                  </a:cubicBezTo>
                  <a:cubicBezTo>
                    <a:pt x="94166" y="77714"/>
                    <a:pt x="94166" y="77714"/>
                    <a:pt x="94166" y="78857"/>
                  </a:cubicBezTo>
                  <a:cubicBezTo>
                    <a:pt x="94166" y="78857"/>
                    <a:pt x="93333" y="78857"/>
                    <a:pt x="93333" y="78857"/>
                  </a:cubicBezTo>
                  <a:cubicBezTo>
                    <a:pt x="93333" y="80000"/>
                    <a:pt x="96666" y="82285"/>
                    <a:pt x="93333" y="82285"/>
                  </a:cubicBezTo>
                  <a:cubicBezTo>
                    <a:pt x="92500" y="82285"/>
                    <a:pt x="89166" y="81142"/>
                    <a:pt x="90000" y="80000"/>
                  </a:cubicBezTo>
                  <a:cubicBezTo>
                    <a:pt x="89166" y="82285"/>
                    <a:pt x="92500" y="84571"/>
                    <a:pt x="93333" y="85714"/>
                  </a:cubicBezTo>
                  <a:cubicBezTo>
                    <a:pt x="95000" y="85714"/>
                    <a:pt x="95000" y="89142"/>
                    <a:pt x="95833" y="90285"/>
                  </a:cubicBezTo>
                  <a:cubicBezTo>
                    <a:pt x="96666" y="91428"/>
                    <a:pt x="96666" y="92571"/>
                    <a:pt x="97500" y="92571"/>
                  </a:cubicBezTo>
                  <a:cubicBezTo>
                    <a:pt x="98333" y="92571"/>
                    <a:pt x="97500" y="91428"/>
                    <a:pt x="98333" y="91428"/>
                  </a:cubicBezTo>
                  <a:cubicBezTo>
                    <a:pt x="98333" y="91428"/>
                    <a:pt x="99166" y="92571"/>
                    <a:pt x="99166" y="93714"/>
                  </a:cubicBezTo>
                  <a:cubicBezTo>
                    <a:pt x="100000" y="94857"/>
                    <a:pt x="100000" y="93714"/>
                    <a:pt x="100833" y="92571"/>
                  </a:cubicBezTo>
                  <a:cubicBezTo>
                    <a:pt x="101666" y="92571"/>
                    <a:pt x="100833" y="97142"/>
                    <a:pt x="101666" y="96000"/>
                  </a:cubicBezTo>
                  <a:cubicBezTo>
                    <a:pt x="102500" y="96000"/>
                    <a:pt x="101666" y="94857"/>
                    <a:pt x="102500" y="93714"/>
                  </a:cubicBezTo>
                  <a:cubicBezTo>
                    <a:pt x="102500" y="93714"/>
                    <a:pt x="102500" y="96000"/>
                    <a:pt x="102500" y="97142"/>
                  </a:cubicBezTo>
                  <a:cubicBezTo>
                    <a:pt x="102500" y="98285"/>
                    <a:pt x="102500" y="98285"/>
                    <a:pt x="103333" y="99428"/>
                  </a:cubicBezTo>
                  <a:cubicBezTo>
                    <a:pt x="104166" y="99428"/>
                    <a:pt x="105000" y="100571"/>
                    <a:pt x="105000" y="101714"/>
                  </a:cubicBezTo>
                  <a:cubicBezTo>
                    <a:pt x="105833" y="101714"/>
                    <a:pt x="106666" y="106285"/>
                    <a:pt x="106666" y="106285"/>
                  </a:cubicBezTo>
                  <a:cubicBezTo>
                    <a:pt x="105833" y="105142"/>
                    <a:pt x="105833" y="104000"/>
                    <a:pt x="105833" y="104000"/>
                  </a:cubicBezTo>
                  <a:cubicBezTo>
                    <a:pt x="105000" y="104000"/>
                    <a:pt x="105833" y="108571"/>
                    <a:pt x="105833" y="108571"/>
                  </a:cubicBezTo>
                  <a:cubicBezTo>
                    <a:pt x="105833" y="108571"/>
                    <a:pt x="104166" y="104000"/>
                    <a:pt x="103333" y="102857"/>
                  </a:cubicBezTo>
                  <a:cubicBezTo>
                    <a:pt x="103333" y="102857"/>
                    <a:pt x="104166" y="107428"/>
                    <a:pt x="105000" y="108571"/>
                  </a:cubicBezTo>
                  <a:cubicBezTo>
                    <a:pt x="105000" y="112000"/>
                    <a:pt x="103333" y="108571"/>
                    <a:pt x="103333" y="109714"/>
                  </a:cubicBezTo>
                  <a:cubicBezTo>
                    <a:pt x="102500" y="110857"/>
                    <a:pt x="106666" y="113142"/>
                    <a:pt x="106666" y="114285"/>
                  </a:cubicBezTo>
                  <a:cubicBezTo>
                    <a:pt x="106666" y="115428"/>
                    <a:pt x="99166" y="108571"/>
                    <a:pt x="98333" y="108571"/>
                  </a:cubicBezTo>
                  <a:cubicBezTo>
                    <a:pt x="98333" y="108571"/>
                    <a:pt x="98333" y="109714"/>
                    <a:pt x="98333" y="109714"/>
                  </a:cubicBezTo>
                  <a:cubicBezTo>
                    <a:pt x="98333" y="110857"/>
                    <a:pt x="96666" y="106285"/>
                    <a:pt x="95833" y="106285"/>
                  </a:cubicBezTo>
                  <a:cubicBezTo>
                    <a:pt x="95833" y="106285"/>
                    <a:pt x="96666" y="108571"/>
                    <a:pt x="96666" y="108571"/>
                  </a:cubicBezTo>
                  <a:cubicBezTo>
                    <a:pt x="95833" y="109714"/>
                    <a:pt x="94166" y="105142"/>
                    <a:pt x="93333" y="104000"/>
                  </a:cubicBezTo>
                  <a:cubicBezTo>
                    <a:pt x="92500" y="102857"/>
                    <a:pt x="92500" y="105142"/>
                    <a:pt x="91666" y="106285"/>
                  </a:cubicBezTo>
                  <a:cubicBezTo>
                    <a:pt x="91666" y="107428"/>
                    <a:pt x="90000" y="102857"/>
                    <a:pt x="90000" y="102857"/>
                  </a:cubicBezTo>
                  <a:cubicBezTo>
                    <a:pt x="90000" y="102857"/>
                    <a:pt x="87500" y="102857"/>
                    <a:pt x="87500" y="102857"/>
                  </a:cubicBezTo>
                  <a:cubicBezTo>
                    <a:pt x="87500" y="104000"/>
                    <a:pt x="88333" y="105142"/>
                    <a:pt x="89166" y="105142"/>
                  </a:cubicBezTo>
                  <a:cubicBezTo>
                    <a:pt x="90000" y="106285"/>
                    <a:pt x="90000" y="106285"/>
                    <a:pt x="90833" y="107428"/>
                  </a:cubicBezTo>
                  <a:cubicBezTo>
                    <a:pt x="91666" y="108571"/>
                    <a:pt x="93333" y="109714"/>
                    <a:pt x="95000" y="110857"/>
                  </a:cubicBezTo>
                  <a:cubicBezTo>
                    <a:pt x="96666" y="113142"/>
                    <a:pt x="97500" y="114285"/>
                    <a:pt x="98333" y="116571"/>
                  </a:cubicBezTo>
                  <a:cubicBezTo>
                    <a:pt x="100000" y="120000"/>
                    <a:pt x="100000" y="120000"/>
                    <a:pt x="97500" y="118857"/>
                  </a:cubicBezTo>
                  <a:cubicBezTo>
                    <a:pt x="94166" y="116571"/>
                    <a:pt x="88333" y="117714"/>
                    <a:pt x="85833" y="113142"/>
                  </a:cubicBezTo>
                  <a:cubicBezTo>
                    <a:pt x="85000" y="110857"/>
                    <a:pt x="82500" y="113142"/>
                    <a:pt x="80833" y="110857"/>
                  </a:cubicBezTo>
                  <a:cubicBezTo>
                    <a:pt x="80000" y="109714"/>
                    <a:pt x="75000" y="107428"/>
                    <a:pt x="75000" y="106285"/>
                  </a:cubicBezTo>
                  <a:cubicBezTo>
                    <a:pt x="75000" y="105142"/>
                    <a:pt x="77500" y="106285"/>
                    <a:pt x="77500" y="105142"/>
                  </a:cubicBezTo>
                  <a:cubicBezTo>
                    <a:pt x="78333" y="104000"/>
                    <a:pt x="75833" y="102857"/>
                    <a:pt x="75833" y="102857"/>
                  </a:cubicBezTo>
                  <a:cubicBezTo>
                    <a:pt x="73333" y="101714"/>
                    <a:pt x="71666" y="99428"/>
                    <a:pt x="70000" y="98285"/>
                  </a:cubicBezTo>
                  <a:cubicBezTo>
                    <a:pt x="69166" y="97142"/>
                    <a:pt x="70000" y="96000"/>
                    <a:pt x="68333" y="96000"/>
                  </a:cubicBezTo>
                  <a:cubicBezTo>
                    <a:pt x="68333" y="94857"/>
                    <a:pt x="64166" y="94857"/>
                    <a:pt x="64166" y="94857"/>
                  </a:cubicBezTo>
                  <a:cubicBezTo>
                    <a:pt x="64166" y="96000"/>
                    <a:pt x="65000" y="93714"/>
                    <a:pt x="64166" y="94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8" name="Google Shape;637;gb0755e36db_0_0">
              <a:extLst>
                <a:ext uri="{FF2B5EF4-FFF2-40B4-BE49-F238E27FC236}">
                  <a16:creationId xmlns:a16="http://schemas.microsoft.com/office/drawing/2014/main" id="{81E8F488-4B3E-AD47-8BD1-EDA9991A6CF2}"/>
                </a:ext>
              </a:extLst>
            </p:cNvPr>
            <p:cNvSpPr/>
            <p:nvPr/>
          </p:nvSpPr>
          <p:spPr>
            <a:xfrm>
              <a:off x="8810295" y="6288673"/>
              <a:ext cx="516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60000"/>
                  </a:moveTo>
                  <a:cubicBezTo>
                    <a:pt x="100000" y="120000"/>
                    <a:pt x="0" y="0"/>
                    <a:pt x="20000" y="0"/>
                  </a:cubicBezTo>
                  <a:cubicBezTo>
                    <a:pt x="60000" y="0"/>
                    <a:pt x="120000" y="0"/>
                    <a:pt x="10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9" name="Google Shape;638;gb0755e36db_0_0">
              <a:extLst>
                <a:ext uri="{FF2B5EF4-FFF2-40B4-BE49-F238E27FC236}">
                  <a16:creationId xmlns:a16="http://schemas.microsoft.com/office/drawing/2014/main" id="{762ECBE0-906A-3A48-BC9F-DEF0192B1C7A}"/>
                </a:ext>
              </a:extLst>
            </p:cNvPr>
            <p:cNvSpPr/>
            <p:nvPr/>
          </p:nvSpPr>
          <p:spPr>
            <a:xfrm>
              <a:off x="8657991" y="5917871"/>
              <a:ext cx="690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60000"/>
                  </a:moveTo>
                  <a:cubicBezTo>
                    <a:pt x="120000" y="120000"/>
                    <a:pt x="45000" y="120000"/>
                    <a:pt x="30000" y="120000"/>
                  </a:cubicBezTo>
                  <a:cubicBezTo>
                    <a:pt x="0" y="60000"/>
                    <a:pt x="30000" y="0"/>
                    <a:pt x="45000" y="0"/>
                  </a:cubicBezTo>
                  <a:cubicBezTo>
                    <a:pt x="75000" y="0"/>
                    <a:pt x="105000" y="0"/>
                    <a:pt x="105000" y="60000"/>
                  </a:cubicBezTo>
                  <a:cubicBezTo>
                    <a:pt x="120000" y="120000"/>
                    <a:pt x="105000" y="0"/>
                    <a:pt x="105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0" name="Google Shape;639;gb0755e36db_0_0">
              <a:extLst>
                <a:ext uri="{FF2B5EF4-FFF2-40B4-BE49-F238E27FC236}">
                  <a16:creationId xmlns:a16="http://schemas.microsoft.com/office/drawing/2014/main" id="{C32C2EB0-6771-254D-A016-D212142C2DEA}"/>
                </a:ext>
              </a:extLst>
            </p:cNvPr>
            <p:cNvSpPr/>
            <p:nvPr/>
          </p:nvSpPr>
          <p:spPr>
            <a:xfrm>
              <a:off x="8557413" y="5900624"/>
              <a:ext cx="1005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84000"/>
                  </a:moveTo>
                  <a:cubicBezTo>
                    <a:pt x="80000" y="96000"/>
                    <a:pt x="60000" y="120000"/>
                    <a:pt x="30000" y="108000"/>
                  </a:cubicBezTo>
                  <a:cubicBezTo>
                    <a:pt x="0" y="84000"/>
                    <a:pt x="0" y="48000"/>
                    <a:pt x="20000" y="24000"/>
                  </a:cubicBezTo>
                  <a:cubicBezTo>
                    <a:pt x="30000" y="0"/>
                    <a:pt x="70000" y="0"/>
                    <a:pt x="90000" y="0"/>
                  </a:cubicBezTo>
                  <a:cubicBezTo>
                    <a:pt x="110000" y="0"/>
                    <a:pt x="120000" y="60000"/>
                    <a:pt x="100000" y="84000"/>
                  </a:cubicBezTo>
                  <a:cubicBezTo>
                    <a:pt x="90000" y="96000"/>
                    <a:pt x="120000" y="72000"/>
                    <a:pt x="100000" y="8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1" name="Google Shape;640;gb0755e36db_0_0">
              <a:extLst>
                <a:ext uri="{FF2B5EF4-FFF2-40B4-BE49-F238E27FC236}">
                  <a16:creationId xmlns:a16="http://schemas.microsoft.com/office/drawing/2014/main" id="{15CB67C1-8912-FF48-8863-1B5581C1AFD2}"/>
                </a:ext>
              </a:extLst>
            </p:cNvPr>
            <p:cNvSpPr/>
            <p:nvPr/>
          </p:nvSpPr>
          <p:spPr>
            <a:xfrm>
              <a:off x="8465455" y="5825888"/>
              <a:ext cx="576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0" y="120000"/>
                    <a:pt x="68571" y="0"/>
                    <a:pt x="85714" y="0"/>
                  </a:cubicBezTo>
                  <a:cubicBezTo>
                    <a:pt x="119999" y="30000"/>
                    <a:pt x="51428" y="120000"/>
                    <a:pt x="17142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2" name="Google Shape;641;gb0755e36db_0_0">
              <a:extLst>
                <a:ext uri="{FF2B5EF4-FFF2-40B4-BE49-F238E27FC236}">
                  <a16:creationId xmlns:a16="http://schemas.microsoft.com/office/drawing/2014/main" id="{C45B6145-93A0-8D41-9963-60FC0C6B87F0}"/>
                </a:ext>
              </a:extLst>
            </p:cNvPr>
            <p:cNvSpPr/>
            <p:nvPr/>
          </p:nvSpPr>
          <p:spPr>
            <a:xfrm>
              <a:off x="8548793" y="5817264"/>
              <a:ext cx="516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20000"/>
                  </a:moveTo>
                  <a:cubicBezTo>
                    <a:pt x="40000" y="120000"/>
                    <a:pt x="0" y="40000"/>
                    <a:pt x="40000" y="40000"/>
                  </a:cubicBezTo>
                  <a:cubicBezTo>
                    <a:pt x="60000" y="0"/>
                    <a:pt x="120000" y="120000"/>
                    <a:pt x="4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3" name="Google Shape;642;gb0755e36db_0_0">
              <a:extLst>
                <a:ext uri="{FF2B5EF4-FFF2-40B4-BE49-F238E27FC236}">
                  <a16:creationId xmlns:a16="http://schemas.microsoft.com/office/drawing/2014/main" id="{A9D894EC-80CC-0D4B-8A9E-7C0F4CA8383D}"/>
                </a:ext>
              </a:extLst>
            </p:cNvPr>
            <p:cNvSpPr/>
            <p:nvPr/>
          </p:nvSpPr>
          <p:spPr>
            <a:xfrm>
              <a:off x="8499938" y="5800020"/>
              <a:ext cx="402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48000" y="120000"/>
                    <a:pt x="120000" y="60000"/>
                    <a:pt x="96000" y="0"/>
                  </a:cubicBezTo>
                  <a:cubicBezTo>
                    <a:pt x="48000" y="0"/>
                    <a:pt x="0" y="60000"/>
                    <a:pt x="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4" name="Google Shape;643;gb0755e36db_0_0">
              <a:extLst>
                <a:ext uri="{FF2B5EF4-FFF2-40B4-BE49-F238E27FC236}">
                  <a16:creationId xmlns:a16="http://schemas.microsoft.com/office/drawing/2014/main" id="{C087B8D0-BF4F-9449-9B59-D1F5887A718B}"/>
                </a:ext>
              </a:extLst>
            </p:cNvPr>
            <p:cNvSpPr/>
            <p:nvPr/>
          </p:nvSpPr>
          <p:spPr>
            <a:xfrm>
              <a:off x="8396488" y="5478082"/>
              <a:ext cx="2214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384" y="98181"/>
                  </a:moveTo>
                  <a:cubicBezTo>
                    <a:pt x="101538" y="98181"/>
                    <a:pt x="92307" y="87272"/>
                    <a:pt x="83076" y="87272"/>
                  </a:cubicBezTo>
                  <a:cubicBezTo>
                    <a:pt x="69230" y="87272"/>
                    <a:pt x="60000" y="109090"/>
                    <a:pt x="46153" y="109090"/>
                  </a:cubicBezTo>
                  <a:cubicBezTo>
                    <a:pt x="32307" y="120000"/>
                    <a:pt x="27692" y="76363"/>
                    <a:pt x="13846" y="65454"/>
                  </a:cubicBezTo>
                  <a:cubicBezTo>
                    <a:pt x="9230" y="54545"/>
                    <a:pt x="0" y="32727"/>
                    <a:pt x="9230" y="10909"/>
                  </a:cubicBezTo>
                  <a:cubicBezTo>
                    <a:pt x="13846" y="0"/>
                    <a:pt x="32307" y="21818"/>
                    <a:pt x="36923" y="21818"/>
                  </a:cubicBezTo>
                  <a:cubicBezTo>
                    <a:pt x="50769" y="32727"/>
                    <a:pt x="64615" y="10909"/>
                    <a:pt x="78461" y="21818"/>
                  </a:cubicBezTo>
                  <a:cubicBezTo>
                    <a:pt x="87692" y="21818"/>
                    <a:pt x="92307" y="43636"/>
                    <a:pt x="101538" y="54545"/>
                  </a:cubicBezTo>
                  <a:cubicBezTo>
                    <a:pt x="101538" y="65454"/>
                    <a:pt x="115384" y="98181"/>
                    <a:pt x="115384" y="98181"/>
                  </a:cubicBezTo>
                  <a:cubicBezTo>
                    <a:pt x="106153" y="98181"/>
                    <a:pt x="120000" y="98181"/>
                    <a:pt x="115384" y="9818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5" name="Google Shape;644;gb0755e36db_0_0">
              <a:extLst>
                <a:ext uri="{FF2B5EF4-FFF2-40B4-BE49-F238E27FC236}">
                  <a16:creationId xmlns:a16="http://schemas.microsoft.com/office/drawing/2014/main" id="{7404F7B3-7482-B842-BBC7-182A5EDD4B4D}"/>
                </a:ext>
              </a:extLst>
            </p:cNvPr>
            <p:cNvSpPr/>
            <p:nvPr/>
          </p:nvSpPr>
          <p:spPr>
            <a:xfrm>
              <a:off x="6407902" y="7007279"/>
              <a:ext cx="2442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724" y="101052"/>
                  </a:moveTo>
                  <a:cubicBezTo>
                    <a:pt x="107586" y="94736"/>
                    <a:pt x="103448" y="82105"/>
                    <a:pt x="99310" y="75789"/>
                  </a:cubicBezTo>
                  <a:cubicBezTo>
                    <a:pt x="95172" y="63157"/>
                    <a:pt x="86896" y="63157"/>
                    <a:pt x="78620" y="63157"/>
                  </a:cubicBezTo>
                  <a:cubicBezTo>
                    <a:pt x="70344" y="50526"/>
                    <a:pt x="70344" y="25263"/>
                    <a:pt x="57931" y="18947"/>
                  </a:cubicBezTo>
                  <a:cubicBezTo>
                    <a:pt x="53793" y="18947"/>
                    <a:pt x="41379" y="18947"/>
                    <a:pt x="33103" y="12631"/>
                  </a:cubicBezTo>
                  <a:cubicBezTo>
                    <a:pt x="28965" y="6315"/>
                    <a:pt x="20689" y="0"/>
                    <a:pt x="8275" y="0"/>
                  </a:cubicBezTo>
                  <a:cubicBezTo>
                    <a:pt x="0" y="0"/>
                    <a:pt x="4137" y="12631"/>
                    <a:pt x="12413" y="12631"/>
                  </a:cubicBezTo>
                  <a:cubicBezTo>
                    <a:pt x="16551" y="12631"/>
                    <a:pt x="16551" y="12631"/>
                    <a:pt x="20689" y="18947"/>
                  </a:cubicBezTo>
                  <a:cubicBezTo>
                    <a:pt x="20689" y="18947"/>
                    <a:pt x="24827" y="25263"/>
                    <a:pt x="24827" y="25263"/>
                  </a:cubicBezTo>
                  <a:cubicBezTo>
                    <a:pt x="20689" y="25263"/>
                    <a:pt x="16551" y="18947"/>
                    <a:pt x="16551" y="12631"/>
                  </a:cubicBezTo>
                  <a:cubicBezTo>
                    <a:pt x="16551" y="12631"/>
                    <a:pt x="16551" y="25263"/>
                    <a:pt x="16551" y="25263"/>
                  </a:cubicBezTo>
                  <a:cubicBezTo>
                    <a:pt x="16551" y="37894"/>
                    <a:pt x="24827" y="37894"/>
                    <a:pt x="28965" y="37894"/>
                  </a:cubicBezTo>
                  <a:cubicBezTo>
                    <a:pt x="28965" y="37894"/>
                    <a:pt x="49655" y="56842"/>
                    <a:pt x="49655" y="56842"/>
                  </a:cubicBezTo>
                  <a:cubicBezTo>
                    <a:pt x="49655" y="56842"/>
                    <a:pt x="45517" y="56842"/>
                    <a:pt x="41379" y="63157"/>
                  </a:cubicBezTo>
                  <a:cubicBezTo>
                    <a:pt x="41379" y="63157"/>
                    <a:pt x="57931" y="63157"/>
                    <a:pt x="57931" y="63157"/>
                  </a:cubicBezTo>
                  <a:cubicBezTo>
                    <a:pt x="66206" y="69473"/>
                    <a:pt x="57931" y="75789"/>
                    <a:pt x="57931" y="75789"/>
                  </a:cubicBezTo>
                  <a:cubicBezTo>
                    <a:pt x="62068" y="82105"/>
                    <a:pt x="74482" y="75789"/>
                    <a:pt x="78620" y="75789"/>
                  </a:cubicBezTo>
                  <a:cubicBezTo>
                    <a:pt x="57931" y="82105"/>
                    <a:pt x="120000" y="120000"/>
                    <a:pt x="111724" y="101052"/>
                  </a:cubicBezTo>
                  <a:cubicBezTo>
                    <a:pt x="107586" y="94736"/>
                    <a:pt x="115862" y="113684"/>
                    <a:pt x="111724" y="10105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6" name="Google Shape;645;gb0755e36db_0_0">
              <a:extLst>
                <a:ext uri="{FF2B5EF4-FFF2-40B4-BE49-F238E27FC236}">
                  <a16:creationId xmlns:a16="http://schemas.microsoft.com/office/drawing/2014/main" id="{0A0CCD27-BA0B-6941-ADCA-3C87C04AFC80}"/>
                </a:ext>
              </a:extLst>
            </p:cNvPr>
            <p:cNvSpPr/>
            <p:nvPr/>
          </p:nvSpPr>
          <p:spPr>
            <a:xfrm>
              <a:off x="6215367" y="6820440"/>
              <a:ext cx="109200" cy="11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119999"/>
                  </a:moveTo>
                  <a:cubicBezTo>
                    <a:pt x="101538" y="119999"/>
                    <a:pt x="101538" y="119999"/>
                    <a:pt x="101538" y="119999"/>
                  </a:cubicBezTo>
                  <a:cubicBezTo>
                    <a:pt x="101538" y="111428"/>
                    <a:pt x="83076" y="94285"/>
                    <a:pt x="73846" y="94285"/>
                  </a:cubicBezTo>
                  <a:cubicBezTo>
                    <a:pt x="64615" y="77142"/>
                    <a:pt x="73846" y="68571"/>
                    <a:pt x="64615" y="59999"/>
                  </a:cubicBezTo>
                  <a:cubicBezTo>
                    <a:pt x="55384" y="51428"/>
                    <a:pt x="55384" y="51428"/>
                    <a:pt x="55384" y="42857"/>
                  </a:cubicBezTo>
                  <a:cubicBezTo>
                    <a:pt x="46153" y="25714"/>
                    <a:pt x="55384" y="25714"/>
                    <a:pt x="64615" y="17142"/>
                  </a:cubicBezTo>
                  <a:cubicBezTo>
                    <a:pt x="83076" y="0"/>
                    <a:pt x="27692" y="25714"/>
                    <a:pt x="36923" y="34285"/>
                  </a:cubicBezTo>
                  <a:cubicBezTo>
                    <a:pt x="27692" y="25714"/>
                    <a:pt x="55384" y="8571"/>
                    <a:pt x="55384" y="8571"/>
                  </a:cubicBezTo>
                  <a:cubicBezTo>
                    <a:pt x="46153" y="0"/>
                    <a:pt x="9230" y="0"/>
                    <a:pt x="9230" y="0"/>
                  </a:cubicBezTo>
                  <a:cubicBezTo>
                    <a:pt x="0" y="8571"/>
                    <a:pt x="18461" y="42857"/>
                    <a:pt x="27692" y="51428"/>
                  </a:cubicBezTo>
                  <a:cubicBezTo>
                    <a:pt x="46153" y="68571"/>
                    <a:pt x="73846" y="111428"/>
                    <a:pt x="101538" y="119999"/>
                  </a:cubicBezTo>
                  <a:cubicBezTo>
                    <a:pt x="120000" y="119999"/>
                    <a:pt x="73846" y="111428"/>
                    <a:pt x="101538" y="11999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7" name="Google Shape;646;gb0755e36db_0_0">
              <a:extLst>
                <a:ext uri="{FF2B5EF4-FFF2-40B4-BE49-F238E27FC236}">
                  <a16:creationId xmlns:a16="http://schemas.microsoft.com/office/drawing/2014/main" id="{772DB324-0E92-3946-93F5-692E17AFDB30}"/>
                </a:ext>
              </a:extLst>
            </p:cNvPr>
            <p:cNvSpPr/>
            <p:nvPr/>
          </p:nvSpPr>
          <p:spPr>
            <a:xfrm>
              <a:off x="6223989" y="6685341"/>
              <a:ext cx="345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90000"/>
                  </a:moveTo>
                  <a:cubicBezTo>
                    <a:pt x="60000" y="60000"/>
                    <a:pt x="0" y="60000"/>
                    <a:pt x="60000" y="30000"/>
                  </a:cubicBezTo>
                  <a:cubicBezTo>
                    <a:pt x="90000" y="0"/>
                    <a:pt x="120000" y="90000"/>
                    <a:pt x="90000" y="90000"/>
                  </a:cubicBezTo>
                  <a:cubicBezTo>
                    <a:pt x="90000" y="90000"/>
                    <a:pt x="90000" y="90000"/>
                    <a:pt x="90000" y="90000"/>
                  </a:cubicBezTo>
                  <a:cubicBezTo>
                    <a:pt x="60000" y="60000"/>
                    <a:pt x="120000" y="120000"/>
                    <a:pt x="9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8" name="Google Shape;647;gb0755e36db_0_0">
              <a:extLst>
                <a:ext uri="{FF2B5EF4-FFF2-40B4-BE49-F238E27FC236}">
                  <a16:creationId xmlns:a16="http://schemas.microsoft.com/office/drawing/2014/main" id="{5DFCA8BD-A759-3647-BFF1-6DF47A4CCCC9}"/>
                </a:ext>
              </a:extLst>
            </p:cNvPr>
            <p:cNvSpPr/>
            <p:nvPr/>
          </p:nvSpPr>
          <p:spPr>
            <a:xfrm>
              <a:off x="6180882" y="6645102"/>
              <a:ext cx="516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40000"/>
                  </a:moveTo>
                  <a:cubicBezTo>
                    <a:pt x="80000" y="40000"/>
                    <a:pt x="20000" y="0"/>
                    <a:pt x="0" y="20000"/>
                  </a:cubicBezTo>
                  <a:cubicBezTo>
                    <a:pt x="20000" y="0"/>
                    <a:pt x="40000" y="80000"/>
                    <a:pt x="20000" y="60000"/>
                  </a:cubicBezTo>
                  <a:cubicBezTo>
                    <a:pt x="20000" y="80000"/>
                    <a:pt x="20000" y="100000"/>
                    <a:pt x="20000" y="120000"/>
                  </a:cubicBezTo>
                  <a:cubicBezTo>
                    <a:pt x="20000" y="100000"/>
                    <a:pt x="100000" y="80000"/>
                    <a:pt x="100000" y="100000"/>
                  </a:cubicBezTo>
                  <a:cubicBezTo>
                    <a:pt x="100000" y="80000"/>
                    <a:pt x="80000" y="80000"/>
                    <a:pt x="60000" y="60000"/>
                  </a:cubicBezTo>
                  <a:cubicBezTo>
                    <a:pt x="80000" y="80000"/>
                    <a:pt x="120000" y="40000"/>
                    <a:pt x="100000" y="40000"/>
                  </a:cubicBezTo>
                  <a:cubicBezTo>
                    <a:pt x="80000" y="40000"/>
                    <a:pt x="120000" y="40000"/>
                    <a:pt x="10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9" name="Google Shape;648;gb0755e36db_0_0">
              <a:extLst>
                <a:ext uri="{FF2B5EF4-FFF2-40B4-BE49-F238E27FC236}">
                  <a16:creationId xmlns:a16="http://schemas.microsoft.com/office/drawing/2014/main" id="{0C2DE0EF-B9BB-6C4F-B8F3-BD87642B048A}"/>
                </a:ext>
              </a:extLst>
            </p:cNvPr>
            <p:cNvSpPr/>
            <p:nvPr/>
          </p:nvSpPr>
          <p:spPr>
            <a:xfrm>
              <a:off x="6157893" y="6659473"/>
              <a:ext cx="315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0" y="0"/>
                    <a:pt x="60000" y="20000"/>
                    <a:pt x="60000" y="40000"/>
                  </a:cubicBezTo>
                  <a:cubicBezTo>
                    <a:pt x="60000" y="60000"/>
                    <a:pt x="30000" y="100000"/>
                    <a:pt x="60000" y="100000"/>
                  </a:cubicBezTo>
                  <a:cubicBezTo>
                    <a:pt x="90000" y="120000"/>
                    <a:pt x="90000" y="60000"/>
                    <a:pt x="90000" y="60000"/>
                  </a:cubicBezTo>
                  <a:cubicBezTo>
                    <a:pt x="90000" y="4000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0" name="Google Shape;649;gb0755e36db_0_0">
              <a:extLst>
                <a:ext uri="{FF2B5EF4-FFF2-40B4-BE49-F238E27FC236}">
                  <a16:creationId xmlns:a16="http://schemas.microsoft.com/office/drawing/2014/main" id="{851DE9E1-C3D3-3545-8C3F-53F38CC11392}"/>
                </a:ext>
              </a:extLst>
            </p:cNvPr>
            <p:cNvSpPr/>
            <p:nvPr/>
          </p:nvSpPr>
          <p:spPr>
            <a:xfrm>
              <a:off x="6106165" y="6610605"/>
              <a:ext cx="43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109090"/>
                  </a:moveTo>
                  <a:cubicBezTo>
                    <a:pt x="96000" y="98181"/>
                    <a:pt x="48000" y="65454"/>
                    <a:pt x="48000" y="65454"/>
                  </a:cubicBezTo>
                  <a:cubicBezTo>
                    <a:pt x="96000" y="43636"/>
                    <a:pt x="0" y="43636"/>
                    <a:pt x="24000" y="32727"/>
                  </a:cubicBezTo>
                  <a:cubicBezTo>
                    <a:pt x="48000" y="0"/>
                    <a:pt x="120000" y="54545"/>
                    <a:pt x="120000" y="54545"/>
                  </a:cubicBezTo>
                  <a:cubicBezTo>
                    <a:pt x="120000" y="65454"/>
                    <a:pt x="120000" y="120000"/>
                    <a:pt x="96000" y="109090"/>
                  </a:cubicBezTo>
                  <a:cubicBezTo>
                    <a:pt x="96000" y="98181"/>
                    <a:pt x="120000" y="120000"/>
                    <a:pt x="96000" y="10909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1" name="Google Shape;650;gb0755e36db_0_0">
              <a:extLst>
                <a:ext uri="{FF2B5EF4-FFF2-40B4-BE49-F238E27FC236}">
                  <a16:creationId xmlns:a16="http://schemas.microsoft.com/office/drawing/2014/main" id="{7FFA6515-D9F5-E645-98F6-66BCA5F86CCD}"/>
                </a:ext>
              </a:extLst>
            </p:cNvPr>
            <p:cNvSpPr/>
            <p:nvPr/>
          </p:nvSpPr>
          <p:spPr>
            <a:xfrm>
              <a:off x="6071682" y="6576112"/>
              <a:ext cx="60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571" y="102857"/>
                  </a:moveTo>
                  <a:cubicBezTo>
                    <a:pt x="34285" y="68571"/>
                    <a:pt x="17142" y="68571"/>
                    <a:pt x="34285" y="51428"/>
                  </a:cubicBezTo>
                  <a:cubicBezTo>
                    <a:pt x="34285" y="34285"/>
                    <a:pt x="0" y="34285"/>
                    <a:pt x="0" y="34285"/>
                  </a:cubicBezTo>
                  <a:cubicBezTo>
                    <a:pt x="0" y="17142"/>
                    <a:pt x="68571" y="0"/>
                    <a:pt x="85714" y="17142"/>
                  </a:cubicBezTo>
                  <a:cubicBezTo>
                    <a:pt x="85714" y="17142"/>
                    <a:pt x="51428" y="34285"/>
                    <a:pt x="68571" y="51428"/>
                  </a:cubicBezTo>
                  <a:cubicBezTo>
                    <a:pt x="85714" y="51428"/>
                    <a:pt x="119999" y="68571"/>
                    <a:pt x="119999" y="68571"/>
                  </a:cubicBezTo>
                  <a:cubicBezTo>
                    <a:pt x="119999" y="85714"/>
                    <a:pt x="85714" y="85714"/>
                    <a:pt x="85714" y="85714"/>
                  </a:cubicBezTo>
                  <a:cubicBezTo>
                    <a:pt x="68571" y="85714"/>
                    <a:pt x="85714" y="119999"/>
                    <a:pt x="68571" y="102857"/>
                  </a:cubicBezTo>
                  <a:cubicBezTo>
                    <a:pt x="34285" y="85714"/>
                    <a:pt x="68571" y="102857"/>
                    <a:pt x="68571" y="10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2" name="Google Shape;651;gb0755e36db_0_0">
              <a:extLst>
                <a:ext uri="{FF2B5EF4-FFF2-40B4-BE49-F238E27FC236}">
                  <a16:creationId xmlns:a16="http://schemas.microsoft.com/office/drawing/2014/main" id="{490059B9-946F-9842-A25E-1B932AB62C46}"/>
                </a:ext>
              </a:extLst>
            </p:cNvPr>
            <p:cNvSpPr/>
            <p:nvPr/>
          </p:nvSpPr>
          <p:spPr>
            <a:xfrm>
              <a:off x="6132028" y="6576112"/>
              <a:ext cx="576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428" y="106666"/>
                  </a:moveTo>
                  <a:cubicBezTo>
                    <a:pt x="68571" y="93333"/>
                    <a:pt x="85714" y="93333"/>
                    <a:pt x="68571" y="80000"/>
                  </a:cubicBezTo>
                  <a:cubicBezTo>
                    <a:pt x="68571" y="66666"/>
                    <a:pt x="34285" y="66666"/>
                    <a:pt x="34285" y="53333"/>
                  </a:cubicBezTo>
                  <a:cubicBezTo>
                    <a:pt x="51428" y="40000"/>
                    <a:pt x="0" y="0"/>
                    <a:pt x="51428" y="13333"/>
                  </a:cubicBezTo>
                  <a:cubicBezTo>
                    <a:pt x="102857" y="26666"/>
                    <a:pt x="102857" y="40000"/>
                    <a:pt x="102857" y="66666"/>
                  </a:cubicBezTo>
                  <a:cubicBezTo>
                    <a:pt x="119999" y="93333"/>
                    <a:pt x="51428" y="106666"/>
                    <a:pt x="51428" y="106666"/>
                  </a:cubicBezTo>
                  <a:cubicBezTo>
                    <a:pt x="51428" y="106666"/>
                    <a:pt x="51428" y="106666"/>
                    <a:pt x="51428" y="106666"/>
                  </a:cubicBezTo>
                  <a:cubicBezTo>
                    <a:pt x="68571" y="93333"/>
                    <a:pt x="34285" y="120000"/>
                    <a:pt x="51428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3" name="Google Shape;652;gb0755e36db_0_0">
              <a:extLst>
                <a:ext uri="{FF2B5EF4-FFF2-40B4-BE49-F238E27FC236}">
                  <a16:creationId xmlns:a16="http://schemas.microsoft.com/office/drawing/2014/main" id="{467ECCBD-E580-E24A-A4C5-06EC4683BBAE}"/>
                </a:ext>
              </a:extLst>
            </p:cNvPr>
            <p:cNvSpPr/>
            <p:nvPr/>
          </p:nvSpPr>
          <p:spPr>
            <a:xfrm>
              <a:off x="6114786" y="6593360"/>
              <a:ext cx="258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20000"/>
                  </a:moveTo>
                  <a:cubicBezTo>
                    <a:pt x="40000" y="120000"/>
                    <a:pt x="0" y="120000"/>
                    <a:pt x="0" y="0"/>
                  </a:cubicBezTo>
                  <a:cubicBezTo>
                    <a:pt x="0" y="0"/>
                    <a:pt x="80000" y="0"/>
                    <a:pt x="120000" y="0"/>
                  </a:cubicBezTo>
                  <a:cubicBezTo>
                    <a:pt x="120000" y="0"/>
                    <a:pt x="80000" y="120000"/>
                    <a:pt x="8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4" name="Google Shape;653;gb0755e36db_0_0">
              <a:extLst>
                <a:ext uri="{FF2B5EF4-FFF2-40B4-BE49-F238E27FC236}">
                  <a16:creationId xmlns:a16="http://schemas.microsoft.com/office/drawing/2014/main" id="{F89E5FC6-3B16-1A4C-9876-D278AD6CA86E}"/>
                </a:ext>
              </a:extLst>
            </p:cNvPr>
            <p:cNvSpPr/>
            <p:nvPr/>
          </p:nvSpPr>
          <p:spPr>
            <a:xfrm>
              <a:off x="5304411" y="6601984"/>
              <a:ext cx="112200" cy="5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07" y="17142"/>
                  </a:moveTo>
                  <a:cubicBezTo>
                    <a:pt x="83076" y="17142"/>
                    <a:pt x="73846" y="17142"/>
                    <a:pt x="64615" y="17142"/>
                  </a:cubicBezTo>
                  <a:cubicBezTo>
                    <a:pt x="55384" y="17142"/>
                    <a:pt x="55384" y="17142"/>
                    <a:pt x="46153" y="17142"/>
                  </a:cubicBezTo>
                  <a:cubicBezTo>
                    <a:pt x="27692" y="34285"/>
                    <a:pt x="36923" y="68571"/>
                    <a:pt x="46153" y="68571"/>
                  </a:cubicBezTo>
                  <a:cubicBezTo>
                    <a:pt x="36923" y="68571"/>
                    <a:pt x="18461" y="17142"/>
                    <a:pt x="9230" y="51428"/>
                  </a:cubicBezTo>
                  <a:cubicBezTo>
                    <a:pt x="0" y="68571"/>
                    <a:pt x="0" y="85714"/>
                    <a:pt x="9230" y="102857"/>
                  </a:cubicBezTo>
                  <a:cubicBezTo>
                    <a:pt x="18461" y="119999"/>
                    <a:pt x="92307" y="85714"/>
                    <a:pt x="101538" y="68571"/>
                  </a:cubicBezTo>
                  <a:cubicBezTo>
                    <a:pt x="101538" y="68571"/>
                    <a:pt x="92307" y="51428"/>
                    <a:pt x="83076" y="51428"/>
                  </a:cubicBezTo>
                  <a:cubicBezTo>
                    <a:pt x="92307" y="51428"/>
                    <a:pt x="110769" y="51428"/>
                    <a:pt x="110769" y="51428"/>
                  </a:cubicBezTo>
                  <a:cubicBezTo>
                    <a:pt x="120000" y="34285"/>
                    <a:pt x="101538" y="0"/>
                    <a:pt x="92307" y="17142"/>
                  </a:cubicBezTo>
                  <a:cubicBezTo>
                    <a:pt x="83076" y="17142"/>
                    <a:pt x="101538" y="0"/>
                    <a:pt x="92307" y="1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5" name="Google Shape;654;gb0755e36db_0_0">
              <a:extLst>
                <a:ext uri="{FF2B5EF4-FFF2-40B4-BE49-F238E27FC236}">
                  <a16:creationId xmlns:a16="http://schemas.microsoft.com/office/drawing/2014/main" id="{986DC8A6-185F-C245-B433-529076FEAF1D}"/>
                </a:ext>
              </a:extLst>
            </p:cNvPr>
            <p:cNvSpPr/>
            <p:nvPr/>
          </p:nvSpPr>
          <p:spPr>
            <a:xfrm>
              <a:off x="5347515" y="6550243"/>
              <a:ext cx="690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102857"/>
                  </a:moveTo>
                  <a:cubicBezTo>
                    <a:pt x="45000" y="85714"/>
                    <a:pt x="60000" y="85714"/>
                    <a:pt x="75000" y="68571"/>
                  </a:cubicBezTo>
                  <a:cubicBezTo>
                    <a:pt x="90000" y="68571"/>
                    <a:pt x="120000" y="68571"/>
                    <a:pt x="120000" y="68571"/>
                  </a:cubicBezTo>
                  <a:cubicBezTo>
                    <a:pt x="120000" y="68571"/>
                    <a:pt x="105000" y="0"/>
                    <a:pt x="75000" y="34285"/>
                  </a:cubicBezTo>
                  <a:cubicBezTo>
                    <a:pt x="75000" y="34285"/>
                    <a:pt x="15000" y="85714"/>
                    <a:pt x="30000" y="102857"/>
                  </a:cubicBezTo>
                  <a:cubicBezTo>
                    <a:pt x="30000" y="102857"/>
                    <a:pt x="30000" y="102857"/>
                    <a:pt x="30000" y="102857"/>
                  </a:cubicBezTo>
                  <a:cubicBezTo>
                    <a:pt x="60000" y="85714"/>
                    <a:pt x="0" y="119999"/>
                    <a:pt x="30000" y="10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6" name="Google Shape;655;gb0755e36db_0_0">
              <a:extLst>
                <a:ext uri="{FF2B5EF4-FFF2-40B4-BE49-F238E27FC236}">
                  <a16:creationId xmlns:a16="http://schemas.microsoft.com/office/drawing/2014/main" id="{2CAA56B2-D978-924A-8230-CC70E50214D5}"/>
                </a:ext>
              </a:extLst>
            </p:cNvPr>
            <p:cNvSpPr/>
            <p:nvPr/>
          </p:nvSpPr>
          <p:spPr>
            <a:xfrm>
              <a:off x="4867610" y="6780196"/>
              <a:ext cx="834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60000"/>
                  </a:moveTo>
                  <a:cubicBezTo>
                    <a:pt x="120000" y="60000"/>
                    <a:pt x="96000" y="30000"/>
                    <a:pt x="108000" y="30000"/>
                  </a:cubicBezTo>
                  <a:cubicBezTo>
                    <a:pt x="96000" y="0"/>
                    <a:pt x="84000" y="0"/>
                    <a:pt x="72000" y="0"/>
                  </a:cubicBezTo>
                  <a:cubicBezTo>
                    <a:pt x="60000" y="30000"/>
                    <a:pt x="36000" y="30000"/>
                    <a:pt x="24000" y="60000"/>
                  </a:cubicBezTo>
                  <a:cubicBezTo>
                    <a:pt x="0" y="90000"/>
                    <a:pt x="24000" y="120000"/>
                    <a:pt x="36000" y="120000"/>
                  </a:cubicBezTo>
                  <a:cubicBezTo>
                    <a:pt x="60000" y="120000"/>
                    <a:pt x="84000" y="30000"/>
                    <a:pt x="108000" y="60000"/>
                  </a:cubicBezTo>
                  <a:cubicBezTo>
                    <a:pt x="120000" y="60000"/>
                    <a:pt x="84000" y="30000"/>
                    <a:pt x="108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7" name="Google Shape;656;gb0755e36db_0_0">
              <a:extLst>
                <a:ext uri="{FF2B5EF4-FFF2-40B4-BE49-F238E27FC236}">
                  <a16:creationId xmlns:a16="http://schemas.microsoft.com/office/drawing/2014/main" id="{8B0DE187-4429-CF4A-B72F-200FB8C3E935}"/>
                </a:ext>
              </a:extLst>
            </p:cNvPr>
            <p:cNvSpPr/>
            <p:nvPr/>
          </p:nvSpPr>
          <p:spPr>
            <a:xfrm>
              <a:off x="4767032" y="6829062"/>
              <a:ext cx="489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8000"/>
                  </a:moveTo>
                  <a:cubicBezTo>
                    <a:pt x="120000" y="0"/>
                    <a:pt x="80000" y="24000"/>
                    <a:pt x="60000" y="48000"/>
                  </a:cubicBezTo>
                  <a:cubicBezTo>
                    <a:pt x="60000" y="48000"/>
                    <a:pt x="60000" y="72000"/>
                    <a:pt x="60000" y="96000"/>
                  </a:cubicBezTo>
                  <a:cubicBezTo>
                    <a:pt x="40000" y="96000"/>
                    <a:pt x="0" y="120000"/>
                    <a:pt x="0" y="120000"/>
                  </a:cubicBezTo>
                  <a:cubicBezTo>
                    <a:pt x="0" y="120000"/>
                    <a:pt x="120000" y="120000"/>
                    <a:pt x="120000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8" name="Google Shape;657;gb0755e36db_0_0">
              <a:extLst>
                <a:ext uri="{FF2B5EF4-FFF2-40B4-BE49-F238E27FC236}">
                  <a16:creationId xmlns:a16="http://schemas.microsoft.com/office/drawing/2014/main" id="{58632F4B-9F65-5D49-8599-E17462B09CB8}"/>
                </a:ext>
              </a:extLst>
            </p:cNvPr>
            <p:cNvSpPr/>
            <p:nvPr/>
          </p:nvSpPr>
          <p:spPr>
            <a:xfrm>
              <a:off x="7632088" y="5782771"/>
              <a:ext cx="175200" cy="10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71" y="83076"/>
                  </a:moveTo>
                  <a:cubicBezTo>
                    <a:pt x="85714" y="92307"/>
                    <a:pt x="108571" y="73846"/>
                    <a:pt x="102857" y="64615"/>
                  </a:cubicBezTo>
                  <a:cubicBezTo>
                    <a:pt x="97142" y="64615"/>
                    <a:pt x="85714" y="36923"/>
                    <a:pt x="80000" y="36923"/>
                  </a:cubicBezTo>
                  <a:cubicBezTo>
                    <a:pt x="68571" y="36923"/>
                    <a:pt x="57142" y="9230"/>
                    <a:pt x="45714" y="9230"/>
                  </a:cubicBezTo>
                  <a:cubicBezTo>
                    <a:pt x="34285" y="0"/>
                    <a:pt x="34285" y="46153"/>
                    <a:pt x="28571" y="55384"/>
                  </a:cubicBezTo>
                  <a:cubicBezTo>
                    <a:pt x="22857" y="55384"/>
                    <a:pt x="0" y="55384"/>
                    <a:pt x="0" y="73846"/>
                  </a:cubicBezTo>
                  <a:cubicBezTo>
                    <a:pt x="5714" y="92307"/>
                    <a:pt x="34285" y="101538"/>
                    <a:pt x="40000" y="101538"/>
                  </a:cubicBezTo>
                  <a:cubicBezTo>
                    <a:pt x="51428" y="110769"/>
                    <a:pt x="74285" y="120000"/>
                    <a:pt x="85714" y="110769"/>
                  </a:cubicBezTo>
                  <a:cubicBezTo>
                    <a:pt x="85714" y="110769"/>
                    <a:pt x="114285" y="92307"/>
                    <a:pt x="114285" y="83076"/>
                  </a:cubicBezTo>
                  <a:cubicBezTo>
                    <a:pt x="114285" y="83076"/>
                    <a:pt x="108571" y="83076"/>
                    <a:pt x="108571" y="83076"/>
                  </a:cubicBezTo>
                  <a:cubicBezTo>
                    <a:pt x="102857" y="92307"/>
                    <a:pt x="120000" y="83076"/>
                    <a:pt x="108571" y="8307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9" name="Google Shape;658;gb0755e36db_0_0">
              <a:extLst>
                <a:ext uri="{FF2B5EF4-FFF2-40B4-BE49-F238E27FC236}">
                  <a16:creationId xmlns:a16="http://schemas.microsoft.com/office/drawing/2014/main" id="{AA41AAB3-EA18-534B-84F5-279506770868}"/>
                </a:ext>
              </a:extLst>
            </p:cNvPr>
            <p:cNvSpPr/>
            <p:nvPr/>
          </p:nvSpPr>
          <p:spPr>
            <a:xfrm>
              <a:off x="7571742" y="5834512"/>
              <a:ext cx="432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0" y="120000"/>
                    <a:pt x="96000" y="0"/>
                    <a:pt x="96000" y="30000"/>
                  </a:cubicBezTo>
                  <a:cubicBezTo>
                    <a:pt x="120000" y="30000"/>
                    <a:pt x="72000" y="120000"/>
                    <a:pt x="48000" y="120000"/>
                  </a:cubicBezTo>
                  <a:cubicBezTo>
                    <a:pt x="24000" y="120000"/>
                    <a:pt x="96000" y="120000"/>
                    <a:pt x="48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0" name="Google Shape;659;gb0755e36db_0_0">
              <a:extLst>
                <a:ext uri="{FF2B5EF4-FFF2-40B4-BE49-F238E27FC236}">
                  <a16:creationId xmlns:a16="http://schemas.microsoft.com/office/drawing/2014/main" id="{C653CBD6-9B62-4A42-8FE8-BC626D4AFD92}"/>
                </a:ext>
              </a:extLst>
            </p:cNvPr>
            <p:cNvSpPr/>
            <p:nvPr/>
          </p:nvSpPr>
          <p:spPr>
            <a:xfrm>
              <a:off x="7520016" y="5866129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120000"/>
                    <a:pt x="0" y="60000"/>
                    <a:pt x="60000" y="0"/>
                  </a:cubicBezTo>
                  <a:cubicBezTo>
                    <a:pt x="120000" y="0"/>
                    <a:pt x="12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1" name="Google Shape;660;gb0755e36db_0_0">
              <a:extLst>
                <a:ext uri="{FF2B5EF4-FFF2-40B4-BE49-F238E27FC236}">
                  <a16:creationId xmlns:a16="http://schemas.microsoft.com/office/drawing/2014/main" id="{E64B1B6D-7197-EE45-8400-D783F403A1D7}"/>
                </a:ext>
              </a:extLst>
            </p:cNvPr>
            <p:cNvSpPr/>
            <p:nvPr/>
          </p:nvSpPr>
          <p:spPr>
            <a:xfrm>
              <a:off x="6795848" y="5512575"/>
              <a:ext cx="7758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260" y="109333"/>
                  </a:moveTo>
                  <a:cubicBezTo>
                    <a:pt x="105652" y="109333"/>
                    <a:pt x="103043" y="109333"/>
                    <a:pt x="99130" y="109333"/>
                  </a:cubicBezTo>
                  <a:cubicBezTo>
                    <a:pt x="97826" y="109333"/>
                    <a:pt x="96521" y="109333"/>
                    <a:pt x="95217" y="109333"/>
                  </a:cubicBezTo>
                  <a:cubicBezTo>
                    <a:pt x="93913" y="109333"/>
                    <a:pt x="93913" y="106666"/>
                    <a:pt x="92608" y="104000"/>
                  </a:cubicBezTo>
                  <a:cubicBezTo>
                    <a:pt x="91304" y="104000"/>
                    <a:pt x="86086" y="106666"/>
                    <a:pt x="84782" y="101333"/>
                  </a:cubicBezTo>
                  <a:cubicBezTo>
                    <a:pt x="84782" y="93333"/>
                    <a:pt x="82173" y="98666"/>
                    <a:pt x="79565" y="101333"/>
                  </a:cubicBezTo>
                  <a:cubicBezTo>
                    <a:pt x="75652" y="106666"/>
                    <a:pt x="73043" y="104000"/>
                    <a:pt x="70434" y="106666"/>
                  </a:cubicBezTo>
                  <a:cubicBezTo>
                    <a:pt x="66521" y="109333"/>
                    <a:pt x="62608" y="112000"/>
                    <a:pt x="58695" y="114666"/>
                  </a:cubicBezTo>
                  <a:cubicBezTo>
                    <a:pt x="53478" y="114666"/>
                    <a:pt x="45652" y="120000"/>
                    <a:pt x="40434" y="114666"/>
                  </a:cubicBezTo>
                  <a:cubicBezTo>
                    <a:pt x="40434" y="114666"/>
                    <a:pt x="37826" y="112000"/>
                    <a:pt x="37826" y="109333"/>
                  </a:cubicBezTo>
                  <a:cubicBezTo>
                    <a:pt x="37826" y="106666"/>
                    <a:pt x="37826" y="101333"/>
                    <a:pt x="35217" y="101333"/>
                  </a:cubicBezTo>
                  <a:cubicBezTo>
                    <a:pt x="32608" y="101333"/>
                    <a:pt x="30000" y="101333"/>
                    <a:pt x="27391" y="101333"/>
                  </a:cubicBezTo>
                  <a:cubicBezTo>
                    <a:pt x="24782" y="101333"/>
                    <a:pt x="22173" y="101333"/>
                    <a:pt x="19565" y="96000"/>
                  </a:cubicBezTo>
                  <a:cubicBezTo>
                    <a:pt x="18260" y="96000"/>
                    <a:pt x="11739" y="85333"/>
                    <a:pt x="13043" y="82666"/>
                  </a:cubicBezTo>
                  <a:cubicBezTo>
                    <a:pt x="20869" y="74666"/>
                    <a:pt x="30000" y="77333"/>
                    <a:pt x="36521" y="77333"/>
                  </a:cubicBezTo>
                  <a:cubicBezTo>
                    <a:pt x="37826" y="77333"/>
                    <a:pt x="52173" y="77333"/>
                    <a:pt x="52173" y="77333"/>
                  </a:cubicBezTo>
                  <a:cubicBezTo>
                    <a:pt x="52173" y="72000"/>
                    <a:pt x="33913" y="66666"/>
                    <a:pt x="32608" y="66666"/>
                  </a:cubicBezTo>
                  <a:cubicBezTo>
                    <a:pt x="26086" y="66666"/>
                    <a:pt x="18260" y="74666"/>
                    <a:pt x="11739" y="69333"/>
                  </a:cubicBezTo>
                  <a:cubicBezTo>
                    <a:pt x="9130" y="66666"/>
                    <a:pt x="3913" y="61333"/>
                    <a:pt x="9130" y="56000"/>
                  </a:cubicBezTo>
                  <a:cubicBezTo>
                    <a:pt x="13043" y="53333"/>
                    <a:pt x="16956" y="50666"/>
                    <a:pt x="20869" y="50666"/>
                  </a:cubicBezTo>
                  <a:cubicBezTo>
                    <a:pt x="23478" y="48000"/>
                    <a:pt x="26086" y="48000"/>
                    <a:pt x="27391" y="48000"/>
                  </a:cubicBezTo>
                  <a:cubicBezTo>
                    <a:pt x="24782" y="50666"/>
                    <a:pt x="20869" y="48000"/>
                    <a:pt x="18260" y="48000"/>
                  </a:cubicBezTo>
                  <a:cubicBezTo>
                    <a:pt x="16956" y="48000"/>
                    <a:pt x="9130" y="50666"/>
                    <a:pt x="7826" y="48000"/>
                  </a:cubicBezTo>
                  <a:cubicBezTo>
                    <a:pt x="7826" y="48000"/>
                    <a:pt x="9130" y="45333"/>
                    <a:pt x="9130" y="45333"/>
                  </a:cubicBezTo>
                  <a:cubicBezTo>
                    <a:pt x="9130" y="42666"/>
                    <a:pt x="0" y="45333"/>
                    <a:pt x="1304" y="40000"/>
                  </a:cubicBezTo>
                  <a:cubicBezTo>
                    <a:pt x="2608" y="37333"/>
                    <a:pt x="3913" y="32000"/>
                    <a:pt x="5217" y="29333"/>
                  </a:cubicBezTo>
                  <a:cubicBezTo>
                    <a:pt x="10434" y="26666"/>
                    <a:pt x="5217" y="26666"/>
                    <a:pt x="5217" y="24000"/>
                  </a:cubicBezTo>
                  <a:cubicBezTo>
                    <a:pt x="5217" y="24000"/>
                    <a:pt x="9130" y="18666"/>
                    <a:pt x="10434" y="18666"/>
                  </a:cubicBezTo>
                  <a:cubicBezTo>
                    <a:pt x="13043" y="16000"/>
                    <a:pt x="14347" y="13333"/>
                    <a:pt x="16956" y="10666"/>
                  </a:cubicBezTo>
                  <a:cubicBezTo>
                    <a:pt x="22173" y="5333"/>
                    <a:pt x="26086" y="2666"/>
                    <a:pt x="31304" y="2666"/>
                  </a:cubicBezTo>
                  <a:cubicBezTo>
                    <a:pt x="37826" y="2666"/>
                    <a:pt x="31304" y="18666"/>
                    <a:pt x="31304" y="18666"/>
                  </a:cubicBezTo>
                  <a:cubicBezTo>
                    <a:pt x="33913" y="21333"/>
                    <a:pt x="36521" y="21333"/>
                    <a:pt x="37826" y="18666"/>
                  </a:cubicBezTo>
                  <a:cubicBezTo>
                    <a:pt x="39130" y="18666"/>
                    <a:pt x="39130" y="10666"/>
                    <a:pt x="40434" y="10666"/>
                  </a:cubicBezTo>
                  <a:cubicBezTo>
                    <a:pt x="43043" y="10666"/>
                    <a:pt x="48260" y="10666"/>
                    <a:pt x="50869" y="16000"/>
                  </a:cubicBezTo>
                  <a:cubicBezTo>
                    <a:pt x="54782" y="21333"/>
                    <a:pt x="45652" y="29333"/>
                    <a:pt x="52173" y="26666"/>
                  </a:cubicBezTo>
                  <a:cubicBezTo>
                    <a:pt x="53478" y="26666"/>
                    <a:pt x="54782" y="24000"/>
                    <a:pt x="56086" y="21333"/>
                  </a:cubicBezTo>
                  <a:cubicBezTo>
                    <a:pt x="57391" y="21333"/>
                    <a:pt x="57391" y="21333"/>
                    <a:pt x="58695" y="21333"/>
                  </a:cubicBezTo>
                  <a:cubicBezTo>
                    <a:pt x="60000" y="21333"/>
                    <a:pt x="60000" y="21333"/>
                    <a:pt x="61304" y="24000"/>
                  </a:cubicBezTo>
                  <a:cubicBezTo>
                    <a:pt x="62608" y="24000"/>
                    <a:pt x="62608" y="18666"/>
                    <a:pt x="62608" y="16000"/>
                  </a:cubicBezTo>
                  <a:cubicBezTo>
                    <a:pt x="61304" y="16000"/>
                    <a:pt x="57391" y="10666"/>
                    <a:pt x="56086" y="10666"/>
                  </a:cubicBezTo>
                  <a:cubicBezTo>
                    <a:pt x="58695" y="8000"/>
                    <a:pt x="63913" y="13333"/>
                    <a:pt x="65217" y="16000"/>
                  </a:cubicBezTo>
                  <a:cubicBezTo>
                    <a:pt x="69130" y="18666"/>
                    <a:pt x="69130" y="21333"/>
                    <a:pt x="70434" y="26666"/>
                  </a:cubicBezTo>
                  <a:cubicBezTo>
                    <a:pt x="70434" y="29333"/>
                    <a:pt x="70434" y="42666"/>
                    <a:pt x="73043" y="42666"/>
                  </a:cubicBezTo>
                  <a:cubicBezTo>
                    <a:pt x="74347" y="42666"/>
                    <a:pt x="79565" y="42666"/>
                    <a:pt x="78260" y="37333"/>
                  </a:cubicBezTo>
                  <a:cubicBezTo>
                    <a:pt x="76956" y="26666"/>
                    <a:pt x="74347" y="18666"/>
                    <a:pt x="73043" y="8000"/>
                  </a:cubicBezTo>
                  <a:cubicBezTo>
                    <a:pt x="71739" y="0"/>
                    <a:pt x="75652" y="2666"/>
                    <a:pt x="76956" y="2666"/>
                  </a:cubicBezTo>
                  <a:cubicBezTo>
                    <a:pt x="80869" y="5333"/>
                    <a:pt x="80869" y="0"/>
                    <a:pt x="83478" y="2666"/>
                  </a:cubicBezTo>
                  <a:cubicBezTo>
                    <a:pt x="86086" y="8000"/>
                    <a:pt x="90000" y="10666"/>
                    <a:pt x="90000" y="16000"/>
                  </a:cubicBezTo>
                  <a:cubicBezTo>
                    <a:pt x="91304" y="24000"/>
                    <a:pt x="92608" y="29333"/>
                    <a:pt x="95217" y="34666"/>
                  </a:cubicBezTo>
                  <a:cubicBezTo>
                    <a:pt x="96521" y="42666"/>
                    <a:pt x="97826" y="45333"/>
                    <a:pt x="96521" y="50666"/>
                  </a:cubicBezTo>
                  <a:cubicBezTo>
                    <a:pt x="95217" y="58666"/>
                    <a:pt x="99130" y="66666"/>
                    <a:pt x="101739" y="69333"/>
                  </a:cubicBezTo>
                  <a:cubicBezTo>
                    <a:pt x="103043" y="69333"/>
                    <a:pt x="105652" y="69333"/>
                    <a:pt x="106956" y="69333"/>
                  </a:cubicBezTo>
                  <a:cubicBezTo>
                    <a:pt x="108260" y="72000"/>
                    <a:pt x="109565" y="74666"/>
                    <a:pt x="110869" y="74666"/>
                  </a:cubicBezTo>
                  <a:cubicBezTo>
                    <a:pt x="114782" y="77333"/>
                    <a:pt x="120000" y="77333"/>
                    <a:pt x="120000" y="88000"/>
                  </a:cubicBezTo>
                  <a:cubicBezTo>
                    <a:pt x="120000" y="93333"/>
                    <a:pt x="108260" y="85333"/>
                    <a:pt x="108260" y="85333"/>
                  </a:cubicBezTo>
                  <a:cubicBezTo>
                    <a:pt x="108260" y="88000"/>
                    <a:pt x="108260" y="90666"/>
                    <a:pt x="108260" y="93333"/>
                  </a:cubicBezTo>
                  <a:cubicBezTo>
                    <a:pt x="108260" y="93333"/>
                    <a:pt x="104347" y="93333"/>
                    <a:pt x="104347" y="93333"/>
                  </a:cubicBezTo>
                  <a:cubicBezTo>
                    <a:pt x="105652" y="93333"/>
                    <a:pt x="105652" y="96000"/>
                    <a:pt x="105652" y="96000"/>
                  </a:cubicBezTo>
                  <a:cubicBezTo>
                    <a:pt x="105652" y="98666"/>
                    <a:pt x="105652" y="101333"/>
                    <a:pt x="105652" y="101333"/>
                  </a:cubicBezTo>
                  <a:cubicBezTo>
                    <a:pt x="105652" y="101333"/>
                    <a:pt x="110869" y="96000"/>
                    <a:pt x="110869" y="96000"/>
                  </a:cubicBezTo>
                  <a:cubicBezTo>
                    <a:pt x="113478" y="96000"/>
                    <a:pt x="112173" y="98666"/>
                    <a:pt x="112173" y="101333"/>
                  </a:cubicBezTo>
                  <a:cubicBezTo>
                    <a:pt x="112173" y="101333"/>
                    <a:pt x="114782" y="101333"/>
                    <a:pt x="116086" y="104000"/>
                  </a:cubicBezTo>
                  <a:cubicBezTo>
                    <a:pt x="116086" y="104000"/>
                    <a:pt x="108260" y="109333"/>
                    <a:pt x="108260" y="109333"/>
                  </a:cubicBezTo>
                  <a:cubicBezTo>
                    <a:pt x="105652" y="109333"/>
                    <a:pt x="112173" y="109333"/>
                    <a:pt x="108260" y="109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2" name="Google Shape;661;gb0755e36db_0_0">
              <a:extLst>
                <a:ext uri="{FF2B5EF4-FFF2-40B4-BE49-F238E27FC236}">
                  <a16:creationId xmlns:a16="http://schemas.microsoft.com/office/drawing/2014/main" id="{601750FB-DECA-0A47-9F34-08048B311724}"/>
                </a:ext>
              </a:extLst>
            </p:cNvPr>
            <p:cNvSpPr/>
            <p:nvPr/>
          </p:nvSpPr>
          <p:spPr>
            <a:xfrm>
              <a:off x="7310238" y="5478082"/>
              <a:ext cx="1179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142" y="106666"/>
                  </a:moveTo>
                  <a:cubicBezTo>
                    <a:pt x="59999" y="106666"/>
                    <a:pt x="51428" y="66666"/>
                    <a:pt x="42857" y="66666"/>
                  </a:cubicBezTo>
                  <a:cubicBezTo>
                    <a:pt x="34285" y="53333"/>
                    <a:pt x="0" y="40000"/>
                    <a:pt x="0" y="40000"/>
                  </a:cubicBezTo>
                  <a:cubicBezTo>
                    <a:pt x="8571" y="26666"/>
                    <a:pt x="25714" y="13333"/>
                    <a:pt x="34285" y="0"/>
                  </a:cubicBezTo>
                  <a:cubicBezTo>
                    <a:pt x="51428" y="0"/>
                    <a:pt x="68571" y="0"/>
                    <a:pt x="85714" y="13333"/>
                  </a:cubicBezTo>
                  <a:cubicBezTo>
                    <a:pt x="102857" y="26666"/>
                    <a:pt x="119999" y="26666"/>
                    <a:pt x="102857" y="53333"/>
                  </a:cubicBezTo>
                  <a:cubicBezTo>
                    <a:pt x="94285" y="66666"/>
                    <a:pt x="85714" y="120000"/>
                    <a:pt x="77142" y="106666"/>
                  </a:cubicBezTo>
                  <a:cubicBezTo>
                    <a:pt x="68571" y="106666"/>
                    <a:pt x="77142" y="106666"/>
                    <a:pt x="77142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3" name="Google Shape;662;gb0755e36db_0_0">
              <a:extLst>
                <a:ext uri="{FF2B5EF4-FFF2-40B4-BE49-F238E27FC236}">
                  <a16:creationId xmlns:a16="http://schemas.microsoft.com/office/drawing/2014/main" id="{433E4E11-9018-B142-AF6E-2528708D627F}"/>
                </a:ext>
              </a:extLst>
            </p:cNvPr>
            <p:cNvSpPr/>
            <p:nvPr/>
          </p:nvSpPr>
          <p:spPr>
            <a:xfrm>
              <a:off x="7497026" y="5443588"/>
              <a:ext cx="267300" cy="24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500" y="111724"/>
                  </a:moveTo>
                  <a:cubicBezTo>
                    <a:pt x="56250" y="103448"/>
                    <a:pt x="48750" y="86896"/>
                    <a:pt x="37500" y="78620"/>
                  </a:cubicBezTo>
                  <a:cubicBezTo>
                    <a:pt x="26250" y="74482"/>
                    <a:pt x="15000" y="66206"/>
                    <a:pt x="3750" y="62068"/>
                  </a:cubicBezTo>
                  <a:cubicBezTo>
                    <a:pt x="0" y="57931"/>
                    <a:pt x="0" y="57931"/>
                    <a:pt x="0" y="53793"/>
                  </a:cubicBezTo>
                  <a:cubicBezTo>
                    <a:pt x="0" y="41379"/>
                    <a:pt x="7500" y="45517"/>
                    <a:pt x="15000" y="49655"/>
                  </a:cubicBezTo>
                  <a:cubicBezTo>
                    <a:pt x="22500" y="53793"/>
                    <a:pt x="30000" y="62068"/>
                    <a:pt x="41250" y="57931"/>
                  </a:cubicBezTo>
                  <a:cubicBezTo>
                    <a:pt x="45000" y="57931"/>
                    <a:pt x="41250" y="49655"/>
                    <a:pt x="41250" y="49655"/>
                  </a:cubicBezTo>
                  <a:cubicBezTo>
                    <a:pt x="41250" y="45517"/>
                    <a:pt x="48750" y="49655"/>
                    <a:pt x="48750" y="45517"/>
                  </a:cubicBezTo>
                  <a:cubicBezTo>
                    <a:pt x="52500" y="41379"/>
                    <a:pt x="26250" y="33103"/>
                    <a:pt x="26250" y="33103"/>
                  </a:cubicBezTo>
                  <a:cubicBezTo>
                    <a:pt x="18750" y="28965"/>
                    <a:pt x="22500" y="24827"/>
                    <a:pt x="26250" y="24827"/>
                  </a:cubicBezTo>
                  <a:cubicBezTo>
                    <a:pt x="33750" y="20689"/>
                    <a:pt x="33750" y="24827"/>
                    <a:pt x="37500" y="28965"/>
                  </a:cubicBezTo>
                  <a:cubicBezTo>
                    <a:pt x="37500" y="28965"/>
                    <a:pt x="41250" y="20689"/>
                    <a:pt x="41250" y="20689"/>
                  </a:cubicBezTo>
                  <a:cubicBezTo>
                    <a:pt x="45000" y="20689"/>
                    <a:pt x="30000" y="16551"/>
                    <a:pt x="30000" y="16551"/>
                  </a:cubicBezTo>
                  <a:cubicBezTo>
                    <a:pt x="30000" y="16551"/>
                    <a:pt x="37500" y="12413"/>
                    <a:pt x="37500" y="12413"/>
                  </a:cubicBezTo>
                  <a:cubicBezTo>
                    <a:pt x="41250" y="12413"/>
                    <a:pt x="48750" y="16551"/>
                    <a:pt x="52500" y="16551"/>
                  </a:cubicBezTo>
                  <a:cubicBezTo>
                    <a:pt x="52500" y="16551"/>
                    <a:pt x="48750" y="12413"/>
                    <a:pt x="48750" y="12413"/>
                  </a:cubicBezTo>
                  <a:cubicBezTo>
                    <a:pt x="52500" y="8275"/>
                    <a:pt x="67500" y="20689"/>
                    <a:pt x="71250" y="20689"/>
                  </a:cubicBezTo>
                  <a:cubicBezTo>
                    <a:pt x="75000" y="16551"/>
                    <a:pt x="67500" y="16551"/>
                    <a:pt x="67500" y="12413"/>
                  </a:cubicBezTo>
                  <a:cubicBezTo>
                    <a:pt x="67500" y="12413"/>
                    <a:pt x="71250" y="12413"/>
                    <a:pt x="71250" y="12413"/>
                  </a:cubicBezTo>
                  <a:cubicBezTo>
                    <a:pt x="71250" y="12413"/>
                    <a:pt x="63750" y="12413"/>
                    <a:pt x="63750" y="8275"/>
                  </a:cubicBezTo>
                  <a:cubicBezTo>
                    <a:pt x="63750" y="8275"/>
                    <a:pt x="90000" y="0"/>
                    <a:pt x="93750" y="4137"/>
                  </a:cubicBezTo>
                  <a:cubicBezTo>
                    <a:pt x="97500" y="4137"/>
                    <a:pt x="86250" y="8275"/>
                    <a:pt x="86250" y="12413"/>
                  </a:cubicBezTo>
                  <a:cubicBezTo>
                    <a:pt x="90000" y="16551"/>
                    <a:pt x="101250" y="12413"/>
                    <a:pt x="105000" y="16551"/>
                  </a:cubicBezTo>
                  <a:cubicBezTo>
                    <a:pt x="105000" y="20689"/>
                    <a:pt x="90000" y="28965"/>
                    <a:pt x="101250" y="28965"/>
                  </a:cubicBezTo>
                  <a:cubicBezTo>
                    <a:pt x="105000" y="28965"/>
                    <a:pt x="101250" y="33103"/>
                    <a:pt x="97500" y="33103"/>
                  </a:cubicBezTo>
                  <a:cubicBezTo>
                    <a:pt x="93750" y="33103"/>
                    <a:pt x="90000" y="33103"/>
                    <a:pt x="86250" y="41379"/>
                  </a:cubicBezTo>
                  <a:cubicBezTo>
                    <a:pt x="86250" y="41379"/>
                    <a:pt x="78750" y="53793"/>
                    <a:pt x="78750" y="53793"/>
                  </a:cubicBezTo>
                  <a:cubicBezTo>
                    <a:pt x="82500" y="53793"/>
                    <a:pt x="86250" y="45517"/>
                    <a:pt x="90000" y="45517"/>
                  </a:cubicBezTo>
                  <a:cubicBezTo>
                    <a:pt x="93750" y="45517"/>
                    <a:pt x="93750" y="49655"/>
                    <a:pt x="97500" y="53793"/>
                  </a:cubicBezTo>
                  <a:cubicBezTo>
                    <a:pt x="101250" y="53793"/>
                    <a:pt x="112500" y="70344"/>
                    <a:pt x="108750" y="53793"/>
                  </a:cubicBezTo>
                  <a:cubicBezTo>
                    <a:pt x="108750" y="49655"/>
                    <a:pt x="101250" y="45517"/>
                    <a:pt x="105000" y="41379"/>
                  </a:cubicBezTo>
                  <a:cubicBezTo>
                    <a:pt x="108750" y="41379"/>
                    <a:pt x="112500" y="41379"/>
                    <a:pt x="112500" y="45517"/>
                  </a:cubicBezTo>
                  <a:cubicBezTo>
                    <a:pt x="112500" y="49655"/>
                    <a:pt x="108750" y="53793"/>
                    <a:pt x="112500" y="57931"/>
                  </a:cubicBezTo>
                  <a:cubicBezTo>
                    <a:pt x="116250" y="62068"/>
                    <a:pt x="120000" y="66206"/>
                    <a:pt x="116250" y="70344"/>
                  </a:cubicBezTo>
                  <a:cubicBezTo>
                    <a:pt x="108750" y="78620"/>
                    <a:pt x="120000" y="91034"/>
                    <a:pt x="105000" y="95172"/>
                  </a:cubicBezTo>
                  <a:cubicBezTo>
                    <a:pt x="105000" y="95172"/>
                    <a:pt x="78750" y="103448"/>
                    <a:pt x="82500" y="95172"/>
                  </a:cubicBezTo>
                  <a:cubicBezTo>
                    <a:pt x="82500" y="91034"/>
                    <a:pt x="78750" y="91034"/>
                    <a:pt x="78750" y="95172"/>
                  </a:cubicBezTo>
                  <a:cubicBezTo>
                    <a:pt x="82500" y="99310"/>
                    <a:pt x="82500" y="103448"/>
                    <a:pt x="86250" y="107586"/>
                  </a:cubicBezTo>
                  <a:cubicBezTo>
                    <a:pt x="86250" y="115862"/>
                    <a:pt x="71250" y="111724"/>
                    <a:pt x="67500" y="111724"/>
                  </a:cubicBezTo>
                  <a:cubicBezTo>
                    <a:pt x="63750" y="107586"/>
                    <a:pt x="82500" y="120000"/>
                    <a:pt x="67500" y="11172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4" name="Google Shape;663;gb0755e36db_0_0">
              <a:extLst>
                <a:ext uri="{FF2B5EF4-FFF2-40B4-BE49-F238E27FC236}">
                  <a16:creationId xmlns:a16="http://schemas.microsoft.com/office/drawing/2014/main" id="{BAA339B1-3678-5C42-A7DA-CD7206088F37}"/>
                </a:ext>
              </a:extLst>
            </p:cNvPr>
            <p:cNvSpPr/>
            <p:nvPr/>
          </p:nvSpPr>
          <p:spPr>
            <a:xfrm>
              <a:off x="7781519" y="5443588"/>
              <a:ext cx="235500" cy="18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999" y="120000"/>
                  </a:moveTo>
                  <a:cubicBezTo>
                    <a:pt x="21428" y="114545"/>
                    <a:pt x="12857" y="114545"/>
                    <a:pt x="12857" y="103636"/>
                  </a:cubicBezTo>
                  <a:cubicBezTo>
                    <a:pt x="12857" y="87272"/>
                    <a:pt x="0" y="76363"/>
                    <a:pt x="4285" y="60000"/>
                  </a:cubicBezTo>
                  <a:cubicBezTo>
                    <a:pt x="4285" y="49090"/>
                    <a:pt x="0" y="32727"/>
                    <a:pt x="4285" y="21818"/>
                  </a:cubicBezTo>
                  <a:cubicBezTo>
                    <a:pt x="8571" y="21818"/>
                    <a:pt x="25714" y="27272"/>
                    <a:pt x="25714" y="21818"/>
                  </a:cubicBezTo>
                  <a:cubicBezTo>
                    <a:pt x="25714" y="16363"/>
                    <a:pt x="0" y="16363"/>
                    <a:pt x="21428" y="5454"/>
                  </a:cubicBezTo>
                  <a:cubicBezTo>
                    <a:pt x="38571" y="0"/>
                    <a:pt x="51428" y="5454"/>
                    <a:pt x="68571" y="10909"/>
                  </a:cubicBezTo>
                  <a:cubicBezTo>
                    <a:pt x="81428" y="10909"/>
                    <a:pt x="94285" y="10909"/>
                    <a:pt x="107142" y="16363"/>
                  </a:cubicBezTo>
                  <a:cubicBezTo>
                    <a:pt x="119999" y="21818"/>
                    <a:pt x="107142" y="32727"/>
                    <a:pt x="98571" y="43636"/>
                  </a:cubicBezTo>
                  <a:cubicBezTo>
                    <a:pt x="94285" y="54545"/>
                    <a:pt x="89999" y="65454"/>
                    <a:pt x="81428" y="70909"/>
                  </a:cubicBezTo>
                  <a:cubicBezTo>
                    <a:pt x="77142" y="81818"/>
                    <a:pt x="59999" y="70909"/>
                    <a:pt x="51428" y="70909"/>
                  </a:cubicBezTo>
                  <a:cubicBezTo>
                    <a:pt x="51428" y="70909"/>
                    <a:pt x="38571" y="70909"/>
                    <a:pt x="42857" y="76363"/>
                  </a:cubicBezTo>
                  <a:cubicBezTo>
                    <a:pt x="42857" y="81818"/>
                    <a:pt x="51428" y="81818"/>
                    <a:pt x="47142" y="92727"/>
                  </a:cubicBezTo>
                  <a:cubicBezTo>
                    <a:pt x="42857" y="92727"/>
                    <a:pt x="34285" y="120000"/>
                    <a:pt x="29999" y="120000"/>
                  </a:cubicBezTo>
                  <a:cubicBezTo>
                    <a:pt x="21428" y="114545"/>
                    <a:pt x="34285" y="120000"/>
                    <a:pt x="29999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5" name="Google Shape;664;gb0755e36db_0_0">
              <a:extLst>
                <a:ext uri="{FF2B5EF4-FFF2-40B4-BE49-F238E27FC236}">
                  <a16:creationId xmlns:a16="http://schemas.microsoft.com/office/drawing/2014/main" id="{AEBD0A0F-EA8E-4447-8024-B989CDE1EE63}"/>
                </a:ext>
              </a:extLst>
            </p:cNvPr>
            <p:cNvSpPr/>
            <p:nvPr/>
          </p:nvSpPr>
          <p:spPr>
            <a:xfrm>
              <a:off x="6519975" y="5420593"/>
              <a:ext cx="453900" cy="27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555" y="36363"/>
                  </a:moveTo>
                  <a:cubicBezTo>
                    <a:pt x="111111" y="29090"/>
                    <a:pt x="106666" y="21818"/>
                    <a:pt x="100000" y="14545"/>
                  </a:cubicBezTo>
                  <a:cubicBezTo>
                    <a:pt x="97777" y="14545"/>
                    <a:pt x="93333" y="10909"/>
                    <a:pt x="91111" y="10909"/>
                  </a:cubicBezTo>
                  <a:cubicBezTo>
                    <a:pt x="84444" y="7272"/>
                    <a:pt x="82222" y="10909"/>
                    <a:pt x="77777" y="14545"/>
                  </a:cubicBezTo>
                  <a:cubicBezTo>
                    <a:pt x="75555" y="14545"/>
                    <a:pt x="73333" y="10909"/>
                    <a:pt x="71111" y="10909"/>
                  </a:cubicBezTo>
                  <a:cubicBezTo>
                    <a:pt x="68888" y="7272"/>
                    <a:pt x="64444" y="7272"/>
                    <a:pt x="60000" y="3636"/>
                  </a:cubicBezTo>
                  <a:cubicBezTo>
                    <a:pt x="55555" y="3636"/>
                    <a:pt x="48888" y="0"/>
                    <a:pt x="44444" y="0"/>
                  </a:cubicBezTo>
                  <a:cubicBezTo>
                    <a:pt x="37777" y="0"/>
                    <a:pt x="31111" y="3636"/>
                    <a:pt x="24444" y="3636"/>
                  </a:cubicBezTo>
                  <a:cubicBezTo>
                    <a:pt x="20000" y="7272"/>
                    <a:pt x="13333" y="3636"/>
                    <a:pt x="17777" y="10909"/>
                  </a:cubicBezTo>
                  <a:cubicBezTo>
                    <a:pt x="22222" y="25454"/>
                    <a:pt x="22222" y="29090"/>
                    <a:pt x="15555" y="40000"/>
                  </a:cubicBezTo>
                  <a:cubicBezTo>
                    <a:pt x="11111" y="47272"/>
                    <a:pt x="15555" y="50909"/>
                    <a:pt x="15555" y="54545"/>
                  </a:cubicBezTo>
                  <a:cubicBezTo>
                    <a:pt x="13333" y="58181"/>
                    <a:pt x="8888" y="58181"/>
                    <a:pt x="8888" y="65454"/>
                  </a:cubicBezTo>
                  <a:cubicBezTo>
                    <a:pt x="6666" y="72727"/>
                    <a:pt x="2222" y="80000"/>
                    <a:pt x="0" y="87272"/>
                  </a:cubicBezTo>
                  <a:cubicBezTo>
                    <a:pt x="0" y="90909"/>
                    <a:pt x="13333" y="94545"/>
                    <a:pt x="15555" y="94545"/>
                  </a:cubicBezTo>
                  <a:cubicBezTo>
                    <a:pt x="22222" y="101818"/>
                    <a:pt x="26666" y="116363"/>
                    <a:pt x="33333" y="116363"/>
                  </a:cubicBezTo>
                  <a:cubicBezTo>
                    <a:pt x="35555" y="120000"/>
                    <a:pt x="40000" y="112727"/>
                    <a:pt x="42222" y="109090"/>
                  </a:cubicBezTo>
                  <a:cubicBezTo>
                    <a:pt x="46666" y="105454"/>
                    <a:pt x="51111" y="109090"/>
                    <a:pt x="55555" y="105454"/>
                  </a:cubicBezTo>
                  <a:cubicBezTo>
                    <a:pt x="60000" y="105454"/>
                    <a:pt x="60000" y="101818"/>
                    <a:pt x="62222" y="94545"/>
                  </a:cubicBezTo>
                  <a:cubicBezTo>
                    <a:pt x="62222" y="87272"/>
                    <a:pt x="62222" y="83636"/>
                    <a:pt x="68888" y="76363"/>
                  </a:cubicBezTo>
                  <a:cubicBezTo>
                    <a:pt x="73333" y="72727"/>
                    <a:pt x="75555" y="65454"/>
                    <a:pt x="82222" y="61818"/>
                  </a:cubicBezTo>
                  <a:cubicBezTo>
                    <a:pt x="88888" y="54545"/>
                    <a:pt x="95555" y="50909"/>
                    <a:pt x="102222" y="47272"/>
                  </a:cubicBezTo>
                  <a:cubicBezTo>
                    <a:pt x="102222" y="47272"/>
                    <a:pt x="117777" y="36363"/>
                    <a:pt x="115555" y="36363"/>
                  </a:cubicBezTo>
                  <a:cubicBezTo>
                    <a:pt x="113333" y="32727"/>
                    <a:pt x="120000" y="40000"/>
                    <a:pt x="115555" y="363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6" name="Google Shape;665;gb0755e36db_0_0">
              <a:extLst>
                <a:ext uri="{FF2B5EF4-FFF2-40B4-BE49-F238E27FC236}">
                  <a16:creationId xmlns:a16="http://schemas.microsoft.com/office/drawing/2014/main" id="{C7D291B1-E32E-9445-9AAC-9C35E6C0F9BB}"/>
                </a:ext>
              </a:extLst>
            </p:cNvPr>
            <p:cNvSpPr/>
            <p:nvPr/>
          </p:nvSpPr>
          <p:spPr>
            <a:xfrm>
              <a:off x="7402194" y="5342984"/>
              <a:ext cx="60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571" y="120000"/>
                  </a:moveTo>
                  <a:cubicBezTo>
                    <a:pt x="51428" y="120000"/>
                    <a:pt x="17142" y="120000"/>
                    <a:pt x="17142" y="90000"/>
                  </a:cubicBezTo>
                  <a:cubicBezTo>
                    <a:pt x="0" y="60000"/>
                    <a:pt x="51428" y="0"/>
                    <a:pt x="51428" y="0"/>
                  </a:cubicBezTo>
                  <a:cubicBezTo>
                    <a:pt x="102857" y="0"/>
                    <a:pt x="119999" y="120000"/>
                    <a:pt x="68571" y="120000"/>
                  </a:cubicBezTo>
                  <a:cubicBezTo>
                    <a:pt x="17142" y="90000"/>
                    <a:pt x="102857" y="120000"/>
                    <a:pt x="68571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7" name="Google Shape;666;gb0755e36db_0_0">
              <a:extLst>
                <a:ext uri="{FF2B5EF4-FFF2-40B4-BE49-F238E27FC236}">
                  <a16:creationId xmlns:a16="http://schemas.microsoft.com/office/drawing/2014/main" id="{35755CC8-39BB-2C4F-8946-9D643AFFB38D}"/>
                </a:ext>
              </a:extLst>
            </p:cNvPr>
            <p:cNvSpPr/>
            <p:nvPr/>
          </p:nvSpPr>
          <p:spPr>
            <a:xfrm>
              <a:off x="6882059" y="5190641"/>
              <a:ext cx="505800" cy="23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94285"/>
                  </a:moveTo>
                  <a:cubicBezTo>
                    <a:pt x="98000" y="94285"/>
                    <a:pt x="98000" y="89999"/>
                    <a:pt x="96000" y="89999"/>
                  </a:cubicBezTo>
                  <a:cubicBezTo>
                    <a:pt x="96000" y="89999"/>
                    <a:pt x="92000" y="94285"/>
                    <a:pt x="92000" y="98571"/>
                  </a:cubicBezTo>
                  <a:cubicBezTo>
                    <a:pt x="90000" y="98571"/>
                    <a:pt x="88000" y="98571"/>
                    <a:pt x="86000" y="94285"/>
                  </a:cubicBezTo>
                  <a:cubicBezTo>
                    <a:pt x="84000" y="94285"/>
                    <a:pt x="82000" y="94285"/>
                    <a:pt x="80000" y="98571"/>
                  </a:cubicBezTo>
                  <a:cubicBezTo>
                    <a:pt x="70000" y="107142"/>
                    <a:pt x="60000" y="111428"/>
                    <a:pt x="48000" y="115714"/>
                  </a:cubicBezTo>
                  <a:cubicBezTo>
                    <a:pt x="46000" y="115714"/>
                    <a:pt x="40000" y="119999"/>
                    <a:pt x="38000" y="119999"/>
                  </a:cubicBezTo>
                  <a:cubicBezTo>
                    <a:pt x="34000" y="115714"/>
                    <a:pt x="26000" y="111428"/>
                    <a:pt x="34000" y="102857"/>
                  </a:cubicBezTo>
                  <a:cubicBezTo>
                    <a:pt x="38000" y="102857"/>
                    <a:pt x="44000" y="94285"/>
                    <a:pt x="48000" y="94285"/>
                  </a:cubicBezTo>
                  <a:cubicBezTo>
                    <a:pt x="52000" y="94285"/>
                    <a:pt x="56000" y="94285"/>
                    <a:pt x="58000" y="94285"/>
                  </a:cubicBezTo>
                  <a:cubicBezTo>
                    <a:pt x="58000" y="94285"/>
                    <a:pt x="64000" y="85714"/>
                    <a:pt x="62000" y="85714"/>
                  </a:cubicBezTo>
                  <a:cubicBezTo>
                    <a:pt x="60000" y="81428"/>
                    <a:pt x="50000" y="85714"/>
                    <a:pt x="48000" y="85714"/>
                  </a:cubicBezTo>
                  <a:cubicBezTo>
                    <a:pt x="44000" y="89999"/>
                    <a:pt x="42000" y="89999"/>
                    <a:pt x="38000" y="89999"/>
                  </a:cubicBezTo>
                  <a:cubicBezTo>
                    <a:pt x="34000" y="89999"/>
                    <a:pt x="38000" y="85714"/>
                    <a:pt x="38000" y="81428"/>
                  </a:cubicBezTo>
                  <a:cubicBezTo>
                    <a:pt x="38000" y="68571"/>
                    <a:pt x="26000" y="89999"/>
                    <a:pt x="24000" y="89999"/>
                  </a:cubicBezTo>
                  <a:cubicBezTo>
                    <a:pt x="24000" y="89999"/>
                    <a:pt x="22000" y="94285"/>
                    <a:pt x="22000" y="94285"/>
                  </a:cubicBezTo>
                  <a:cubicBezTo>
                    <a:pt x="18000" y="85714"/>
                    <a:pt x="18000" y="94285"/>
                    <a:pt x="18000" y="98571"/>
                  </a:cubicBezTo>
                  <a:cubicBezTo>
                    <a:pt x="18000" y="98571"/>
                    <a:pt x="12000" y="89999"/>
                    <a:pt x="10000" y="89999"/>
                  </a:cubicBezTo>
                  <a:cubicBezTo>
                    <a:pt x="8000" y="89999"/>
                    <a:pt x="0" y="94285"/>
                    <a:pt x="0" y="85714"/>
                  </a:cubicBezTo>
                  <a:cubicBezTo>
                    <a:pt x="0" y="77142"/>
                    <a:pt x="4000" y="81428"/>
                    <a:pt x="8000" y="77142"/>
                  </a:cubicBezTo>
                  <a:cubicBezTo>
                    <a:pt x="12000" y="77142"/>
                    <a:pt x="16000" y="77142"/>
                    <a:pt x="18000" y="72857"/>
                  </a:cubicBezTo>
                  <a:cubicBezTo>
                    <a:pt x="18000" y="72857"/>
                    <a:pt x="24000" y="68571"/>
                    <a:pt x="22000" y="68571"/>
                  </a:cubicBezTo>
                  <a:cubicBezTo>
                    <a:pt x="18000" y="64285"/>
                    <a:pt x="12000" y="68571"/>
                    <a:pt x="10000" y="68571"/>
                  </a:cubicBezTo>
                  <a:cubicBezTo>
                    <a:pt x="4000" y="68571"/>
                    <a:pt x="0" y="59999"/>
                    <a:pt x="8000" y="59999"/>
                  </a:cubicBezTo>
                  <a:cubicBezTo>
                    <a:pt x="12000" y="59999"/>
                    <a:pt x="20000" y="55714"/>
                    <a:pt x="24000" y="55714"/>
                  </a:cubicBezTo>
                  <a:cubicBezTo>
                    <a:pt x="22000" y="55714"/>
                    <a:pt x="8000" y="59999"/>
                    <a:pt x="8000" y="51428"/>
                  </a:cubicBezTo>
                  <a:cubicBezTo>
                    <a:pt x="6000" y="42857"/>
                    <a:pt x="24000" y="47142"/>
                    <a:pt x="26000" y="42857"/>
                  </a:cubicBezTo>
                  <a:cubicBezTo>
                    <a:pt x="26000" y="42857"/>
                    <a:pt x="18000" y="38571"/>
                    <a:pt x="18000" y="34285"/>
                  </a:cubicBezTo>
                  <a:cubicBezTo>
                    <a:pt x="16000" y="29999"/>
                    <a:pt x="28000" y="25714"/>
                    <a:pt x="28000" y="25714"/>
                  </a:cubicBezTo>
                  <a:cubicBezTo>
                    <a:pt x="34000" y="25714"/>
                    <a:pt x="30000" y="42857"/>
                    <a:pt x="34000" y="42857"/>
                  </a:cubicBezTo>
                  <a:cubicBezTo>
                    <a:pt x="40000" y="42857"/>
                    <a:pt x="44000" y="42857"/>
                    <a:pt x="50000" y="47142"/>
                  </a:cubicBezTo>
                  <a:cubicBezTo>
                    <a:pt x="52000" y="51428"/>
                    <a:pt x="56000" y="55714"/>
                    <a:pt x="58000" y="59999"/>
                  </a:cubicBezTo>
                  <a:cubicBezTo>
                    <a:pt x="62000" y="68571"/>
                    <a:pt x="60000" y="72857"/>
                    <a:pt x="64000" y="72857"/>
                  </a:cubicBezTo>
                  <a:cubicBezTo>
                    <a:pt x="70000" y="72857"/>
                    <a:pt x="74000" y="72857"/>
                    <a:pt x="78000" y="68571"/>
                  </a:cubicBezTo>
                  <a:cubicBezTo>
                    <a:pt x="86000" y="64285"/>
                    <a:pt x="74000" y="59999"/>
                    <a:pt x="74000" y="55714"/>
                  </a:cubicBezTo>
                  <a:cubicBezTo>
                    <a:pt x="74000" y="55714"/>
                    <a:pt x="90000" y="51428"/>
                    <a:pt x="76000" y="38571"/>
                  </a:cubicBezTo>
                  <a:cubicBezTo>
                    <a:pt x="74000" y="38571"/>
                    <a:pt x="70000" y="38571"/>
                    <a:pt x="72000" y="34285"/>
                  </a:cubicBezTo>
                  <a:cubicBezTo>
                    <a:pt x="74000" y="29999"/>
                    <a:pt x="76000" y="25714"/>
                    <a:pt x="76000" y="21428"/>
                  </a:cubicBezTo>
                  <a:cubicBezTo>
                    <a:pt x="78000" y="17142"/>
                    <a:pt x="86000" y="0"/>
                    <a:pt x="86000" y="12857"/>
                  </a:cubicBezTo>
                  <a:cubicBezTo>
                    <a:pt x="86000" y="17142"/>
                    <a:pt x="88000" y="21428"/>
                    <a:pt x="88000" y="29999"/>
                  </a:cubicBezTo>
                  <a:cubicBezTo>
                    <a:pt x="90000" y="29999"/>
                    <a:pt x="90000" y="34285"/>
                    <a:pt x="90000" y="38571"/>
                  </a:cubicBezTo>
                  <a:cubicBezTo>
                    <a:pt x="92000" y="42857"/>
                    <a:pt x="88000" y="38571"/>
                    <a:pt x="88000" y="42857"/>
                  </a:cubicBezTo>
                  <a:cubicBezTo>
                    <a:pt x="88000" y="51428"/>
                    <a:pt x="94000" y="42857"/>
                    <a:pt x="94000" y="47142"/>
                  </a:cubicBezTo>
                  <a:cubicBezTo>
                    <a:pt x="94000" y="55714"/>
                    <a:pt x="100000" y="59999"/>
                    <a:pt x="102000" y="59999"/>
                  </a:cubicBezTo>
                  <a:cubicBezTo>
                    <a:pt x="106000" y="59999"/>
                    <a:pt x="106000" y="64285"/>
                    <a:pt x="106000" y="55714"/>
                  </a:cubicBezTo>
                  <a:cubicBezTo>
                    <a:pt x="106000" y="47142"/>
                    <a:pt x="110000" y="47142"/>
                    <a:pt x="114000" y="51428"/>
                  </a:cubicBezTo>
                  <a:cubicBezTo>
                    <a:pt x="116000" y="51428"/>
                    <a:pt x="120000" y="59999"/>
                    <a:pt x="118000" y="64285"/>
                  </a:cubicBezTo>
                  <a:cubicBezTo>
                    <a:pt x="118000" y="68571"/>
                    <a:pt x="116000" y="81428"/>
                    <a:pt x="116000" y="85714"/>
                  </a:cubicBezTo>
                  <a:cubicBezTo>
                    <a:pt x="114000" y="89999"/>
                    <a:pt x="102000" y="94285"/>
                    <a:pt x="100000" y="94285"/>
                  </a:cubicBezTo>
                  <a:cubicBezTo>
                    <a:pt x="96000" y="89999"/>
                    <a:pt x="102000" y="94285"/>
                    <a:pt x="100000" y="9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8" name="Google Shape;667;gb0755e36db_0_0">
              <a:extLst>
                <a:ext uri="{FF2B5EF4-FFF2-40B4-BE49-F238E27FC236}">
                  <a16:creationId xmlns:a16="http://schemas.microsoft.com/office/drawing/2014/main" id="{DBE890DD-90DD-2A43-B55A-BC12D5539029}"/>
                </a:ext>
              </a:extLst>
            </p:cNvPr>
            <p:cNvSpPr/>
            <p:nvPr/>
          </p:nvSpPr>
          <p:spPr>
            <a:xfrm>
              <a:off x="6795848" y="5285498"/>
              <a:ext cx="86100" cy="5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17142"/>
                  </a:moveTo>
                  <a:cubicBezTo>
                    <a:pt x="96000" y="17142"/>
                    <a:pt x="0" y="85714"/>
                    <a:pt x="0" y="85714"/>
                  </a:cubicBezTo>
                  <a:cubicBezTo>
                    <a:pt x="24000" y="102857"/>
                    <a:pt x="60000" y="119999"/>
                    <a:pt x="72000" y="85714"/>
                  </a:cubicBezTo>
                  <a:cubicBezTo>
                    <a:pt x="84000" y="68571"/>
                    <a:pt x="108000" y="0"/>
                    <a:pt x="108000" y="17142"/>
                  </a:cubicBezTo>
                  <a:cubicBezTo>
                    <a:pt x="84000" y="17142"/>
                    <a:pt x="120000" y="0"/>
                    <a:pt x="108000" y="1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9" name="Google Shape;668;gb0755e36db_0_0">
              <a:extLst>
                <a:ext uri="{FF2B5EF4-FFF2-40B4-BE49-F238E27FC236}">
                  <a16:creationId xmlns:a16="http://schemas.microsoft.com/office/drawing/2014/main" id="{654A1C94-34CC-E54E-B761-840768406630}"/>
                </a:ext>
              </a:extLst>
            </p:cNvPr>
            <p:cNvSpPr/>
            <p:nvPr/>
          </p:nvSpPr>
          <p:spPr>
            <a:xfrm>
              <a:off x="6646417" y="5159023"/>
              <a:ext cx="310500" cy="14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297" y="84705"/>
                  </a:moveTo>
                  <a:cubicBezTo>
                    <a:pt x="94054" y="91764"/>
                    <a:pt x="87567" y="91764"/>
                    <a:pt x="87567" y="91764"/>
                  </a:cubicBezTo>
                  <a:cubicBezTo>
                    <a:pt x="77837" y="91764"/>
                    <a:pt x="81081" y="77647"/>
                    <a:pt x="84324" y="70588"/>
                  </a:cubicBezTo>
                  <a:cubicBezTo>
                    <a:pt x="87567" y="56470"/>
                    <a:pt x="77837" y="49411"/>
                    <a:pt x="74594" y="56470"/>
                  </a:cubicBezTo>
                  <a:cubicBezTo>
                    <a:pt x="74594" y="63529"/>
                    <a:pt x="74594" y="70588"/>
                    <a:pt x="71351" y="70588"/>
                  </a:cubicBezTo>
                  <a:cubicBezTo>
                    <a:pt x="71351" y="70588"/>
                    <a:pt x="68108" y="70588"/>
                    <a:pt x="68108" y="63529"/>
                  </a:cubicBezTo>
                  <a:cubicBezTo>
                    <a:pt x="64864" y="70588"/>
                    <a:pt x="68108" y="84705"/>
                    <a:pt x="64864" y="91764"/>
                  </a:cubicBezTo>
                  <a:cubicBezTo>
                    <a:pt x="61621" y="105882"/>
                    <a:pt x="58378" y="91764"/>
                    <a:pt x="55135" y="98823"/>
                  </a:cubicBezTo>
                  <a:cubicBezTo>
                    <a:pt x="51891" y="98823"/>
                    <a:pt x="55135" y="112941"/>
                    <a:pt x="51891" y="112941"/>
                  </a:cubicBezTo>
                  <a:cubicBezTo>
                    <a:pt x="51891" y="120000"/>
                    <a:pt x="42162" y="120000"/>
                    <a:pt x="38918" y="120000"/>
                  </a:cubicBezTo>
                  <a:cubicBezTo>
                    <a:pt x="35675" y="112941"/>
                    <a:pt x="35675" y="98823"/>
                    <a:pt x="32432" y="105882"/>
                  </a:cubicBezTo>
                  <a:cubicBezTo>
                    <a:pt x="25945" y="112941"/>
                    <a:pt x="22702" y="112941"/>
                    <a:pt x="16216" y="112941"/>
                  </a:cubicBezTo>
                  <a:cubicBezTo>
                    <a:pt x="12972" y="112941"/>
                    <a:pt x="6486" y="120000"/>
                    <a:pt x="3243" y="120000"/>
                  </a:cubicBezTo>
                  <a:cubicBezTo>
                    <a:pt x="0" y="120000"/>
                    <a:pt x="9729" y="98823"/>
                    <a:pt x="6486" y="91764"/>
                  </a:cubicBezTo>
                  <a:cubicBezTo>
                    <a:pt x="6486" y="91764"/>
                    <a:pt x="3243" y="98823"/>
                    <a:pt x="0" y="98823"/>
                  </a:cubicBezTo>
                  <a:cubicBezTo>
                    <a:pt x="0" y="91764"/>
                    <a:pt x="16216" y="84705"/>
                    <a:pt x="19459" y="84705"/>
                  </a:cubicBezTo>
                  <a:cubicBezTo>
                    <a:pt x="25945" y="84705"/>
                    <a:pt x="25945" y="77647"/>
                    <a:pt x="29189" y="70588"/>
                  </a:cubicBezTo>
                  <a:cubicBezTo>
                    <a:pt x="35675" y="56470"/>
                    <a:pt x="38918" y="56470"/>
                    <a:pt x="42162" y="49411"/>
                  </a:cubicBezTo>
                  <a:cubicBezTo>
                    <a:pt x="48648" y="35294"/>
                    <a:pt x="51891" y="21176"/>
                    <a:pt x="58378" y="21176"/>
                  </a:cubicBezTo>
                  <a:cubicBezTo>
                    <a:pt x="64864" y="14117"/>
                    <a:pt x="71351" y="14117"/>
                    <a:pt x="77837" y="21176"/>
                  </a:cubicBezTo>
                  <a:cubicBezTo>
                    <a:pt x="84324" y="21176"/>
                    <a:pt x="94054" y="28235"/>
                    <a:pt x="97297" y="21176"/>
                  </a:cubicBezTo>
                  <a:cubicBezTo>
                    <a:pt x="100540" y="14117"/>
                    <a:pt x="97297" y="0"/>
                    <a:pt x="103783" y="0"/>
                  </a:cubicBezTo>
                  <a:cubicBezTo>
                    <a:pt x="103783" y="0"/>
                    <a:pt x="116756" y="7058"/>
                    <a:pt x="116756" y="14117"/>
                  </a:cubicBezTo>
                  <a:cubicBezTo>
                    <a:pt x="120000" y="14117"/>
                    <a:pt x="110270" y="21176"/>
                    <a:pt x="110270" y="28235"/>
                  </a:cubicBezTo>
                  <a:cubicBezTo>
                    <a:pt x="110270" y="35294"/>
                    <a:pt x="120000" y="42352"/>
                    <a:pt x="110270" y="49411"/>
                  </a:cubicBezTo>
                  <a:cubicBezTo>
                    <a:pt x="107027" y="56470"/>
                    <a:pt x="116756" y="63529"/>
                    <a:pt x="113513" y="63529"/>
                  </a:cubicBezTo>
                  <a:cubicBezTo>
                    <a:pt x="107027" y="70588"/>
                    <a:pt x="103783" y="70588"/>
                    <a:pt x="100540" y="70588"/>
                  </a:cubicBezTo>
                  <a:cubicBezTo>
                    <a:pt x="100540" y="77647"/>
                    <a:pt x="100540" y="77647"/>
                    <a:pt x="97297" y="84705"/>
                  </a:cubicBezTo>
                  <a:cubicBezTo>
                    <a:pt x="94054" y="91764"/>
                    <a:pt x="100540" y="77647"/>
                    <a:pt x="97297" y="8470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0" name="Google Shape;669;gb0755e36db_0_0">
              <a:extLst>
                <a:ext uri="{FF2B5EF4-FFF2-40B4-BE49-F238E27FC236}">
                  <a16:creationId xmlns:a16="http://schemas.microsoft.com/office/drawing/2014/main" id="{DE4813EB-5429-2948-A116-51691DBE74CB}"/>
                </a:ext>
              </a:extLst>
            </p:cNvPr>
            <p:cNvSpPr/>
            <p:nvPr/>
          </p:nvSpPr>
          <p:spPr>
            <a:xfrm>
              <a:off x="6982637" y="5216508"/>
              <a:ext cx="660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20000"/>
                  </a:moveTo>
                  <a:cubicBezTo>
                    <a:pt x="60000" y="120000"/>
                    <a:pt x="0" y="60000"/>
                    <a:pt x="45000" y="0"/>
                  </a:cubicBezTo>
                  <a:cubicBezTo>
                    <a:pt x="75000" y="0"/>
                    <a:pt x="120000" y="120000"/>
                    <a:pt x="9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1" name="Google Shape;670;gb0755e36db_0_0">
              <a:extLst>
                <a:ext uri="{FF2B5EF4-FFF2-40B4-BE49-F238E27FC236}">
                  <a16:creationId xmlns:a16="http://schemas.microsoft.com/office/drawing/2014/main" id="{372793FE-D0FB-C04F-AC4C-EAF568C40099}"/>
                </a:ext>
              </a:extLst>
            </p:cNvPr>
            <p:cNvSpPr/>
            <p:nvPr/>
          </p:nvSpPr>
          <p:spPr>
            <a:xfrm>
              <a:off x="7040111" y="5098661"/>
              <a:ext cx="1782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08000"/>
                  </a:moveTo>
                  <a:cubicBezTo>
                    <a:pt x="34285" y="108000"/>
                    <a:pt x="0" y="72000"/>
                    <a:pt x="11428" y="48000"/>
                  </a:cubicBezTo>
                  <a:cubicBezTo>
                    <a:pt x="22857" y="24000"/>
                    <a:pt x="40000" y="24000"/>
                    <a:pt x="51428" y="24000"/>
                  </a:cubicBezTo>
                  <a:cubicBezTo>
                    <a:pt x="68571" y="12000"/>
                    <a:pt x="85714" y="0"/>
                    <a:pt x="97142" y="0"/>
                  </a:cubicBezTo>
                  <a:cubicBezTo>
                    <a:pt x="102857" y="0"/>
                    <a:pt x="120000" y="12000"/>
                    <a:pt x="108571" y="24000"/>
                  </a:cubicBezTo>
                  <a:cubicBezTo>
                    <a:pt x="102857" y="36000"/>
                    <a:pt x="85714" y="24000"/>
                    <a:pt x="80000" y="48000"/>
                  </a:cubicBezTo>
                  <a:cubicBezTo>
                    <a:pt x="80000" y="48000"/>
                    <a:pt x="108571" y="72000"/>
                    <a:pt x="85714" y="84000"/>
                  </a:cubicBezTo>
                  <a:cubicBezTo>
                    <a:pt x="74285" y="96000"/>
                    <a:pt x="57142" y="120000"/>
                    <a:pt x="40000" y="108000"/>
                  </a:cubicBezTo>
                  <a:cubicBezTo>
                    <a:pt x="28571" y="108000"/>
                    <a:pt x="51428" y="120000"/>
                    <a:pt x="40000" y="10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2" name="Google Shape;671;gb0755e36db_0_0">
              <a:extLst>
                <a:ext uri="{FF2B5EF4-FFF2-40B4-BE49-F238E27FC236}">
                  <a16:creationId xmlns:a16="http://schemas.microsoft.com/office/drawing/2014/main" id="{1C9AC602-3A63-054B-B840-394A106254C8}"/>
                </a:ext>
              </a:extLst>
            </p:cNvPr>
            <p:cNvSpPr/>
            <p:nvPr/>
          </p:nvSpPr>
          <p:spPr>
            <a:xfrm>
              <a:off x="6965394" y="5115906"/>
              <a:ext cx="660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20000"/>
                  </a:moveTo>
                  <a:cubicBezTo>
                    <a:pt x="60000" y="120000"/>
                    <a:pt x="0" y="0"/>
                    <a:pt x="45000" y="0"/>
                  </a:cubicBezTo>
                  <a:cubicBezTo>
                    <a:pt x="90000" y="0"/>
                    <a:pt x="120000" y="90000"/>
                    <a:pt x="9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3" name="Google Shape;672;gb0755e36db_0_0">
              <a:extLst>
                <a:ext uri="{FF2B5EF4-FFF2-40B4-BE49-F238E27FC236}">
                  <a16:creationId xmlns:a16="http://schemas.microsoft.com/office/drawing/2014/main" id="{E365FAFD-8F99-7A4D-9106-D52976D54889}"/>
                </a:ext>
              </a:extLst>
            </p:cNvPr>
            <p:cNvSpPr/>
            <p:nvPr/>
          </p:nvSpPr>
          <p:spPr>
            <a:xfrm>
              <a:off x="7057354" y="5038295"/>
              <a:ext cx="1782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714" y="85714"/>
                  </a:moveTo>
                  <a:cubicBezTo>
                    <a:pt x="0" y="85714"/>
                    <a:pt x="17142" y="68571"/>
                    <a:pt x="22857" y="68571"/>
                  </a:cubicBezTo>
                  <a:cubicBezTo>
                    <a:pt x="34285" y="51428"/>
                    <a:pt x="40000" y="34285"/>
                    <a:pt x="51428" y="17142"/>
                  </a:cubicBezTo>
                  <a:cubicBezTo>
                    <a:pt x="68571" y="0"/>
                    <a:pt x="85714" y="17142"/>
                    <a:pt x="102857" y="51428"/>
                  </a:cubicBezTo>
                  <a:cubicBezTo>
                    <a:pt x="120000" y="102857"/>
                    <a:pt x="68571" y="102857"/>
                    <a:pt x="62857" y="102857"/>
                  </a:cubicBezTo>
                  <a:cubicBezTo>
                    <a:pt x="51428" y="102857"/>
                    <a:pt x="45714" y="119999"/>
                    <a:pt x="34285" y="102857"/>
                  </a:cubicBezTo>
                  <a:cubicBezTo>
                    <a:pt x="22857" y="85714"/>
                    <a:pt x="11428" y="102857"/>
                    <a:pt x="5714" y="85714"/>
                  </a:cubicBezTo>
                  <a:cubicBezTo>
                    <a:pt x="0" y="68571"/>
                    <a:pt x="11428" y="102857"/>
                    <a:pt x="5714" y="8571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4" name="Google Shape;673;gb0755e36db_0_0">
              <a:extLst>
                <a:ext uri="{FF2B5EF4-FFF2-40B4-BE49-F238E27FC236}">
                  <a16:creationId xmlns:a16="http://schemas.microsoft.com/office/drawing/2014/main" id="{762B4706-D4BD-D54B-816E-0F3D5444023C}"/>
                </a:ext>
              </a:extLst>
            </p:cNvPr>
            <p:cNvSpPr/>
            <p:nvPr/>
          </p:nvSpPr>
          <p:spPr>
            <a:xfrm>
              <a:off x="7488404" y="5216508"/>
              <a:ext cx="2355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285" y="120000"/>
                  </a:moveTo>
                  <a:cubicBezTo>
                    <a:pt x="85714" y="120000"/>
                    <a:pt x="72857" y="120000"/>
                    <a:pt x="64285" y="120000"/>
                  </a:cubicBezTo>
                  <a:cubicBezTo>
                    <a:pt x="51428" y="120000"/>
                    <a:pt x="64285" y="113684"/>
                    <a:pt x="64285" y="107368"/>
                  </a:cubicBezTo>
                  <a:cubicBezTo>
                    <a:pt x="68571" y="101052"/>
                    <a:pt x="47142" y="101052"/>
                    <a:pt x="51428" y="94736"/>
                  </a:cubicBezTo>
                  <a:cubicBezTo>
                    <a:pt x="55714" y="88421"/>
                    <a:pt x="64285" y="82105"/>
                    <a:pt x="72857" y="82105"/>
                  </a:cubicBezTo>
                  <a:cubicBezTo>
                    <a:pt x="77142" y="75789"/>
                    <a:pt x="72857" y="75789"/>
                    <a:pt x="68571" y="75789"/>
                  </a:cubicBezTo>
                  <a:cubicBezTo>
                    <a:pt x="59999" y="69473"/>
                    <a:pt x="51428" y="75789"/>
                    <a:pt x="38571" y="82105"/>
                  </a:cubicBezTo>
                  <a:cubicBezTo>
                    <a:pt x="29999" y="82105"/>
                    <a:pt x="21428" y="82105"/>
                    <a:pt x="8571" y="82105"/>
                  </a:cubicBezTo>
                  <a:cubicBezTo>
                    <a:pt x="8571" y="88421"/>
                    <a:pt x="0" y="88421"/>
                    <a:pt x="4285" y="75789"/>
                  </a:cubicBezTo>
                  <a:cubicBezTo>
                    <a:pt x="12857" y="63157"/>
                    <a:pt x="21428" y="69473"/>
                    <a:pt x="29999" y="63157"/>
                  </a:cubicBezTo>
                  <a:cubicBezTo>
                    <a:pt x="47142" y="56842"/>
                    <a:pt x="17142" y="56842"/>
                    <a:pt x="17142" y="50526"/>
                  </a:cubicBezTo>
                  <a:cubicBezTo>
                    <a:pt x="12857" y="50526"/>
                    <a:pt x="29999" y="37894"/>
                    <a:pt x="29999" y="37894"/>
                  </a:cubicBezTo>
                  <a:cubicBezTo>
                    <a:pt x="29999" y="37894"/>
                    <a:pt x="17142" y="37894"/>
                    <a:pt x="12857" y="37894"/>
                  </a:cubicBezTo>
                  <a:cubicBezTo>
                    <a:pt x="12857" y="31578"/>
                    <a:pt x="25714" y="25263"/>
                    <a:pt x="29999" y="25263"/>
                  </a:cubicBezTo>
                  <a:cubicBezTo>
                    <a:pt x="38571" y="25263"/>
                    <a:pt x="47142" y="44210"/>
                    <a:pt x="55714" y="50526"/>
                  </a:cubicBezTo>
                  <a:cubicBezTo>
                    <a:pt x="59999" y="50526"/>
                    <a:pt x="64285" y="63157"/>
                    <a:pt x="68571" y="56842"/>
                  </a:cubicBezTo>
                  <a:cubicBezTo>
                    <a:pt x="81428" y="44210"/>
                    <a:pt x="55714" y="44210"/>
                    <a:pt x="55714" y="44210"/>
                  </a:cubicBezTo>
                  <a:cubicBezTo>
                    <a:pt x="59999" y="44210"/>
                    <a:pt x="77142" y="37894"/>
                    <a:pt x="59999" y="31578"/>
                  </a:cubicBezTo>
                  <a:cubicBezTo>
                    <a:pt x="55714" y="31578"/>
                    <a:pt x="51428" y="31578"/>
                    <a:pt x="47142" y="25263"/>
                  </a:cubicBezTo>
                  <a:cubicBezTo>
                    <a:pt x="38571" y="18947"/>
                    <a:pt x="47142" y="18947"/>
                    <a:pt x="47142" y="12631"/>
                  </a:cubicBezTo>
                  <a:cubicBezTo>
                    <a:pt x="42857" y="12631"/>
                    <a:pt x="29999" y="18947"/>
                    <a:pt x="29999" y="18947"/>
                  </a:cubicBezTo>
                  <a:cubicBezTo>
                    <a:pt x="25714" y="12631"/>
                    <a:pt x="55714" y="6315"/>
                    <a:pt x="55714" y="6315"/>
                  </a:cubicBezTo>
                  <a:cubicBezTo>
                    <a:pt x="55714" y="6315"/>
                    <a:pt x="51428" y="12631"/>
                    <a:pt x="51428" y="12631"/>
                  </a:cubicBezTo>
                  <a:cubicBezTo>
                    <a:pt x="47142" y="18947"/>
                    <a:pt x="59999" y="18947"/>
                    <a:pt x="64285" y="18947"/>
                  </a:cubicBezTo>
                  <a:cubicBezTo>
                    <a:pt x="77142" y="25263"/>
                    <a:pt x="81428" y="25263"/>
                    <a:pt x="89999" y="12631"/>
                  </a:cubicBezTo>
                  <a:cubicBezTo>
                    <a:pt x="102857" y="0"/>
                    <a:pt x="115714" y="37894"/>
                    <a:pt x="111428" y="50526"/>
                  </a:cubicBezTo>
                  <a:cubicBezTo>
                    <a:pt x="111428" y="63157"/>
                    <a:pt x="111428" y="69473"/>
                    <a:pt x="115714" y="75789"/>
                  </a:cubicBezTo>
                  <a:cubicBezTo>
                    <a:pt x="119999" y="88421"/>
                    <a:pt x="119999" y="94736"/>
                    <a:pt x="111428" y="88421"/>
                  </a:cubicBezTo>
                  <a:cubicBezTo>
                    <a:pt x="102857" y="75789"/>
                    <a:pt x="107142" y="101052"/>
                    <a:pt x="111428" y="107368"/>
                  </a:cubicBezTo>
                  <a:cubicBezTo>
                    <a:pt x="115714" y="113684"/>
                    <a:pt x="98571" y="120000"/>
                    <a:pt x="94285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5" name="Google Shape;674;gb0755e36db_0_0">
              <a:extLst>
                <a:ext uri="{FF2B5EF4-FFF2-40B4-BE49-F238E27FC236}">
                  <a16:creationId xmlns:a16="http://schemas.microsoft.com/office/drawing/2014/main" id="{D62E0536-44D8-6C49-913F-E9BD27932FFC}"/>
                </a:ext>
              </a:extLst>
            </p:cNvPr>
            <p:cNvSpPr/>
            <p:nvPr/>
          </p:nvSpPr>
          <p:spPr>
            <a:xfrm>
              <a:off x="7462542" y="5294120"/>
              <a:ext cx="747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333" y="120000"/>
                  </a:moveTo>
                  <a:cubicBezTo>
                    <a:pt x="53333" y="80000"/>
                    <a:pt x="120000" y="0"/>
                    <a:pt x="93333" y="0"/>
                  </a:cubicBezTo>
                  <a:cubicBezTo>
                    <a:pt x="53333" y="0"/>
                    <a:pt x="0" y="120000"/>
                    <a:pt x="13333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6" name="Google Shape;675;gb0755e36db_0_0">
              <a:extLst>
                <a:ext uri="{FF2B5EF4-FFF2-40B4-BE49-F238E27FC236}">
                  <a16:creationId xmlns:a16="http://schemas.microsoft.com/office/drawing/2014/main" id="{8DEF45EF-1E48-4245-9137-B1679F5AB217}"/>
                </a:ext>
              </a:extLst>
            </p:cNvPr>
            <p:cNvSpPr/>
            <p:nvPr/>
          </p:nvSpPr>
          <p:spPr>
            <a:xfrm>
              <a:off x="7445300" y="5285498"/>
              <a:ext cx="690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00" y="120000"/>
                  </a:moveTo>
                  <a:cubicBezTo>
                    <a:pt x="0" y="120000"/>
                    <a:pt x="60000" y="0"/>
                    <a:pt x="90000" y="0"/>
                  </a:cubicBezTo>
                  <a:cubicBezTo>
                    <a:pt x="120000" y="0"/>
                    <a:pt x="60000" y="120000"/>
                    <a:pt x="15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7" name="Google Shape;676;gb0755e36db_0_0">
              <a:extLst>
                <a:ext uri="{FF2B5EF4-FFF2-40B4-BE49-F238E27FC236}">
                  <a16:creationId xmlns:a16="http://schemas.microsoft.com/office/drawing/2014/main" id="{F882A07D-09B7-AC48-8D89-7169C2F07B5A}"/>
                </a:ext>
              </a:extLst>
            </p:cNvPr>
            <p:cNvSpPr/>
            <p:nvPr/>
          </p:nvSpPr>
          <p:spPr>
            <a:xfrm>
              <a:off x="7410814" y="5259625"/>
              <a:ext cx="861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72000"/>
                  </a:moveTo>
                  <a:cubicBezTo>
                    <a:pt x="0" y="48000"/>
                    <a:pt x="120000" y="0"/>
                    <a:pt x="120000" y="24000"/>
                  </a:cubicBezTo>
                  <a:cubicBezTo>
                    <a:pt x="120000" y="48000"/>
                    <a:pt x="72000" y="120000"/>
                    <a:pt x="24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8" name="Google Shape;677;gb0755e36db_0_0">
              <a:extLst>
                <a:ext uri="{FF2B5EF4-FFF2-40B4-BE49-F238E27FC236}">
                  <a16:creationId xmlns:a16="http://schemas.microsoft.com/office/drawing/2014/main" id="{0BA9C9F9-27BE-BB49-9FE1-9E2F880BC26B}"/>
                </a:ext>
              </a:extLst>
            </p:cNvPr>
            <p:cNvSpPr/>
            <p:nvPr/>
          </p:nvSpPr>
          <p:spPr>
            <a:xfrm>
              <a:off x="7419437" y="5225135"/>
              <a:ext cx="603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0" y="96000"/>
                    <a:pt x="0" y="48000"/>
                    <a:pt x="0" y="24000"/>
                  </a:cubicBezTo>
                  <a:cubicBezTo>
                    <a:pt x="17142" y="0"/>
                    <a:pt x="51428" y="24000"/>
                    <a:pt x="68571" y="48000"/>
                  </a:cubicBezTo>
                  <a:cubicBezTo>
                    <a:pt x="68571" y="48000"/>
                    <a:pt x="119999" y="72000"/>
                    <a:pt x="119999" y="96000"/>
                  </a:cubicBezTo>
                  <a:cubicBezTo>
                    <a:pt x="119999" y="96000"/>
                    <a:pt x="34285" y="120000"/>
                    <a:pt x="17142" y="120000"/>
                  </a:cubicBezTo>
                  <a:cubicBezTo>
                    <a:pt x="0" y="96000"/>
                    <a:pt x="68571" y="120000"/>
                    <a:pt x="17142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9" name="Google Shape;678;gb0755e36db_0_0">
              <a:extLst>
                <a:ext uri="{FF2B5EF4-FFF2-40B4-BE49-F238E27FC236}">
                  <a16:creationId xmlns:a16="http://schemas.microsoft.com/office/drawing/2014/main" id="{39A38CF8-6653-7A4B-AC62-ECB138A05197}"/>
                </a:ext>
              </a:extLst>
            </p:cNvPr>
            <p:cNvSpPr/>
            <p:nvPr/>
          </p:nvSpPr>
          <p:spPr>
            <a:xfrm>
              <a:off x="7336101" y="5124527"/>
              <a:ext cx="1005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06666"/>
                  </a:moveTo>
                  <a:cubicBezTo>
                    <a:pt x="60000" y="120000"/>
                    <a:pt x="0" y="0"/>
                    <a:pt x="30000" y="13333"/>
                  </a:cubicBezTo>
                  <a:cubicBezTo>
                    <a:pt x="60000" y="40000"/>
                    <a:pt x="120000" y="106666"/>
                    <a:pt x="80000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0" name="Google Shape;679;gb0755e36db_0_0">
              <a:extLst>
                <a:ext uri="{FF2B5EF4-FFF2-40B4-BE49-F238E27FC236}">
                  <a16:creationId xmlns:a16="http://schemas.microsoft.com/office/drawing/2014/main" id="{764B7612-AD77-1F41-9113-B7A48CCDB37C}"/>
                </a:ext>
              </a:extLst>
            </p:cNvPr>
            <p:cNvSpPr/>
            <p:nvPr/>
          </p:nvSpPr>
          <p:spPr>
            <a:xfrm>
              <a:off x="7497026" y="5115906"/>
              <a:ext cx="747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666" y="40000"/>
                  </a:moveTo>
                  <a:cubicBezTo>
                    <a:pt x="66666" y="0"/>
                    <a:pt x="120000" y="80000"/>
                    <a:pt x="106666" y="80000"/>
                  </a:cubicBezTo>
                  <a:cubicBezTo>
                    <a:pt x="40000" y="120000"/>
                    <a:pt x="0" y="80000"/>
                    <a:pt x="26666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1" name="Google Shape;680;gb0755e36db_0_0">
              <a:extLst>
                <a:ext uri="{FF2B5EF4-FFF2-40B4-BE49-F238E27FC236}">
                  <a16:creationId xmlns:a16="http://schemas.microsoft.com/office/drawing/2014/main" id="{0AFECC16-D5D1-A840-BDB6-A7EC5CB89433}"/>
                </a:ext>
              </a:extLst>
            </p:cNvPr>
            <p:cNvSpPr/>
            <p:nvPr/>
          </p:nvSpPr>
          <p:spPr>
            <a:xfrm>
              <a:off x="7353341" y="4980807"/>
              <a:ext cx="3018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107368"/>
                  </a:moveTo>
                  <a:cubicBezTo>
                    <a:pt x="90000" y="107368"/>
                    <a:pt x="90000" y="101052"/>
                    <a:pt x="90000" y="94736"/>
                  </a:cubicBezTo>
                  <a:cubicBezTo>
                    <a:pt x="86666" y="88421"/>
                    <a:pt x="76666" y="82105"/>
                    <a:pt x="73333" y="82105"/>
                  </a:cubicBezTo>
                  <a:cubicBezTo>
                    <a:pt x="70000" y="82105"/>
                    <a:pt x="46666" y="94736"/>
                    <a:pt x="46666" y="88421"/>
                  </a:cubicBezTo>
                  <a:cubicBezTo>
                    <a:pt x="46666" y="88421"/>
                    <a:pt x="60000" y="75789"/>
                    <a:pt x="60000" y="75789"/>
                  </a:cubicBezTo>
                  <a:cubicBezTo>
                    <a:pt x="50000" y="69473"/>
                    <a:pt x="36666" y="88421"/>
                    <a:pt x="26666" y="75789"/>
                  </a:cubicBezTo>
                  <a:cubicBezTo>
                    <a:pt x="6666" y="56842"/>
                    <a:pt x="43333" y="63157"/>
                    <a:pt x="43333" y="63157"/>
                  </a:cubicBezTo>
                  <a:cubicBezTo>
                    <a:pt x="43333" y="63157"/>
                    <a:pt x="40000" y="56842"/>
                    <a:pt x="40000" y="56842"/>
                  </a:cubicBezTo>
                  <a:cubicBezTo>
                    <a:pt x="40000" y="56842"/>
                    <a:pt x="43333" y="50526"/>
                    <a:pt x="43333" y="50526"/>
                  </a:cubicBezTo>
                  <a:cubicBezTo>
                    <a:pt x="46666" y="44210"/>
                    <a:pt x="36666" y="50526"/>
                    <a:pt x="36666" y="50526"/>
                  </a:cubicBezTo>
                  <a:cubicBezTo>
                    <a:pt x="33333" y="44210"/>
                    <a:pt x="40000" y="37894"/>
                    <a:pt x="33333" y="37894"/>
                  </a:cubicBezTo>
                  <a:cubicBezTo>
                    <a:pt x="30000" y="37894"/>
                    <a:pt x="23333" y="44210"/>
                    <a:pt x="20000" y="37894"/>
                  </a:cubicBezTo>
                  <a:cubicBezTo>
                    <a:pt x="20000" y="31578"/>
                    <a:pt x="13333" y="37894"/>
                    <a:pt x="10000" y="31578"/>
                  </a:cubicBezTo>
                  <a:cubicBezTo>
                    <a:pt x="0" y="0"/>
                    <a:pt x="23333" y="12631"/>
                    <a:pt x="30000" y="12631"/>
                  </a:cubicBezTo>
                  <a:cubicBezTo>
                    <a:pt x="36666" y="6315"/>
                    <a:pt x="46666" y="0"/>
                    <a:pt x="53333" y="6315"/>
                  </a:cubicBezTo>
                  <a:cubicBezTo>
                    <a:pt x="63333" y="12631"/>
                    <a:pt x="46666" y="44210"/>
                    <a:pt x="60000" y="31578"/>
                  </a:cubicBezTo>
                  <a:cubicBezTo>
                    <a:pt x="63333" y="31578"/>
                    <a:pt x="70000" y="18947"/>
                    <a:pt x="73333" y="25263"/>
                  </a:cubicBezTo>
                  <a:cubicBezTo>
                    <a:pt x="76666" y="31578"/>
                    <a:pt x="80000" y="44210"/>
                    <a:pt x="83333" y="44210"/>
                  </a:cubicBezTo>
                  <a:cubicBezTo>
                    <a:pt x="86666" y="44210"/>
                    <a:pt x="96666" y="37894"/>
                    <a:pt x="100000" y="44210"/>
                  </a:cubicBezTo>
                  <a:cubicBezTo>
                    <a:pt x="106666" y="50526"/>
                    <a:pt x="106666" y="69473"/>
                    <a:pt x="110000" y="75789"/>
                  </a:cubicBezTo>
                  <a:cubicBezTo>
                    <a:pt x="113333" y="88421"/>
                    <a:pt x="120000" y="94736"/>
                    <a:pt x="113333" y="101052"/>
                  </a:cubicBezTo>
                  <a:cubicBezTo>
                    <a:pt x="110000" y="113684"/>
                    <a:pt x="100000" y="113684"/>
                    <a:pt x="93333" y="107368"/>
                  </a:cubicBezTo>
                  <a:cubicBezTo>
                    <a:pt x="90000" y="101052"/>
                    <a:pt x="103333" y="120000"/>
                    <a:pt x="93333" y="10736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2" name="Google Shape;681;gb0755e36db_0_0">
              <a:extLst>
                <a:ext uri="{FF2B5EF4-FFF2-40B4-BE49-F238E27FC236}">
                  <a16:creationId xmlns:a16="http://schemas.microsoft.com/office/drawing/2014/main" id="{62DBE13B-7A76-A945-BBFB-91C0101AA55A}"/>
                </a:ext>
              </a:extLst>
            </p:cNvPr>
            <p:cNvSpPr/>
            <p:nvPr/>
          </p:nvSpPr>
          <p:spPr>
            <a:xfrm>
              <a:off x="7588983" y="4903197"/>
              <a:ext cx="921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272" y="120000"/>
                  </a:moveTo>
                  <a:cubicBezTo>
                    <a:pt x="65454" y="120000"/>
                    <a:pt x="65454" y="96000"/>
                    <a:pt x="43636" y="96000"/>
                  </a:cubicBezTo>
                  <a:cubicBezTo>
                    <a:pt x="43636" y="96000"/>
                    <a:pt x="0" y="96000"/>
                    <a:pt x="21818" y="72000"/>
                  </a:cubicBezTo>
                  <a:cubicBezTo>
                    <a:pt x="32727" y="24000"/>
                    <a:pt x="65454" y="0"/>
                    <a:pt x="76363" y="48000"/>
                  </a:cubicBezTo>
                  <a:cubicBezTo>
                    <a:pt x="98181" y="72000"/>
                    <a:pt x="120000" y="120000"/>
                    <a:pt x="87272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3" name="Google Shape;682;gb0755e36db_0_0">
              <a:extLst>
                <a:ext uri="{FF2B5EF4-FFF2-40B4-BE49-F238E27FC236}">
                  <a16:creationId xmlns:a16="http://schemas.microsoft.com/office/drawing/2014/main" id="{66BFF8B8-5F8D-A54E-9C14-8E956AAE0B54}"/>
                </a:ext>
              </a:extLst>
            </p:cNvPr>
            <p:cNvSpPr/>
            <p:nvPr/>
          </p:nvSpPr>
          <p:spPr>
            <a:xfrm>
              <a:off x="7663699" y="5038295"/>
              <a:ext cx="1695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76363"/>
                  </a:moveTo>
                  <a:cubicBezTo>
                    <a:pt x="36000" y="76363"/>
                    <a:pt x="24000" y="65454"/>
                    <a:pt x="18000" y="54545"/>
                  </a:cubicBezTo>
                  <a:cubicBezTo>
                    <a:pt x="0" y="43636"/>
                    <a:pt x="24000" y="32727"/>
                    <a:pt x="24000" y="32727"/>
                  </a:cubicBezTo>
                  <a:cubicBezTo>
                    <a:pt x="24000" y="21818"/>
                    <a:pt x="12000" y="10909"/>
                    <a:pt x="6000" y="10909"/>
                  </a:cubicBezTo>
                  <a:cubicBezTo>
                    <a:pt x="6000" y="0"/>
                    <a:pt x="36000" y="10909"/>
                    <a:pt x="36000" y="10909"/>
                  </a:cubicBezTo>
                  <a:cubicBezTo>
                    <a:pt x="48000" y="10909"/>
                    <a:pt x="60000" y="21818"/>
                    <a:pt x="72000" y="32727"/>
                  </a:cubicBezTo>
                  <a:cubicBezTo>
                    <a:pt x="84000" y="32727"/>
                    <a:pt x="90000" y="32727"/>
                    <a:pt x="96000" y="32727"/>
                  </a:cubicBezTo>
                  <a:cubicBezTo>
                    <a:pt x="102000" y="32727"/>
                    <a:pt x="120000" y="43636"/>
                    <a:pt x="114000" y="43636"/>
                  </a:cubicBezTo>
                  <a:cubicBezTo>
                    <a:pt x="102000" y="65454"/>
                    <a:pt x="96000" y="54545"/>
                    <a:pt x="108000" y="87272"/>
                  </a:cubicBezTo>
                  <a:cubicBezTo>
                    <a:pt x="114000" y="98181"/>
                    <a:pt x="96000" y="98181"/>
                    <a:pt x="90000" y="109090"/>
                  </a:cubicBezTo>
                  <a:cubicBezTo>
                    <a:pt x="78000" y="109090"/>
                    <a:pt x="66000" y="120000"/>
                    <a:pt x="54000" y="120000"/>
                  </a:cubicBezTo>
                  <a:cubicBezTo>
                    <a:pt x="48000" y="109090"/>
                    <a:pt x="24000" y="98181"/>
                    <a:pt x="24000" y="87272"/>
                  </a:cubicBezTo>
                  <a:cubicBezTo>
                    <a:pt x="24000" y="87272"/>
                    <a:pt x="60000" y="76363"/>
                    <a:pt x="48000" y="76363"/>
                  </a:cubicBezTo>
                  <a:cubicBezTo>
                    <a:pt x="30000" y="65454"/>
                    <a:pt x="60000" y="76363"/>
                    <a:pt x="48000" y="763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4" name="Google Shape;683;gb0755e36db_0_0">
              <a:extLst>
                <a:ext uri="{FF2B5EF4-FFF2-40B4-BE49-F238E27FC236}">
                  <a16:creationId xmlns:a16="http://schemas.microsoft.com/office/drawing/2014/main" id="{03B77310-EDF1-8747-8B54-4B1DB977C173}"/>
                </a:ext>
              </a:extLst>
            </p:cNvPr>
            <p:cNvSpPr/>
            <p:nvPr/>
          </p:nvSpPr>
          <p:spPr>
            <a:xfrm>
              <a:off x="7758531" y="5124527"/>
              <a:ext cx="1494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120000"/>
                  </a:moveTo>
                  <a:cubicBezTo>
                    <a:pt x="93333" y="96000"/>
                    <a:pt x="120000" y="48000"/>
                    <a:pt x="106666" y="48000"/>
                  </a:cubicBezTo>
                  <a:cubicBezTo>
                    <a:pt x="100000" y="24000"/>
                    <a:pt x="93333" y="24000"/>
                    <a:pt x="86666" y="24000"/>
                  </a:cubicBezTo>
                  <a:cubicBezTo>
                    <a:pt x="66666" y="24000"/>
                    <a:pt x="40000" y="0"/>
                    <a:pt x="20000" y="24000"/>
                  </a:cubicBezTo>
                  <a:cubicBezTo>
                    <a:pt x="0" y="24000"/>
                    <a:pt x="6666" y="96000"/>
                    <a:pt x="26666" y="96000"/>
                  </a:cubicBezTo>
                  <a:cubicBezTo>
                    <a:pt x="46666" y="96000"/>
                    <a:pt x="73333" y="120000"/>
                    <a:pt x="93333" y="120000"/>
                  </a:cubicBezTo>
                  <a:cubicBezTo>
                    <a:pt x="106666" y="96000"/>
                    <a:pt x="80000" y="120000"/>
                    <a:pt x="93333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5" name="Google Shape;684;gb0755e36db_0_0">
              <a:extLst>
                <a:ext uri="{FF2B5EF4-FFF2-40B4-BE49-F238E27FC236}">
                  <a16:creationId xmlns:a16="http://schemas.microsoft.com/office/drawing/2014/main" id="{5C782CEE-500C-7740-9C5E-EDB669CC2F22}"/>
                </a:ext>
              </a:extLst>
            </p:cNvPr>
            <p:cNvSpPr/>
            <p:nvPr/>
          </p:nvSpPr>
          <p:spPr>
            <a:xfrm>
              <a:off x="7749911" y="5317115"/>
              <a:ext cx="1407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411" y="10909"/>
                  </a:moveTo>
                  <a:cubicBezTo>
                    <a:pt x="35294" y="0"/>
                    <a:pt x="14117" y="43636"/>
                    <a:pt x="7058" y="65454"/>
                  </a:cubicBezTo>
                  <a:cubicBezTo>
                    <a:pt x="0" y="87272"/>
                    <a:pt x="56470" y="109090"/>
                    <a:pt x="70588" y="109090"/>
                  </a:cubicBezTo>
                  <a:cubicBezTo>
                    <a:pt x="77647" y="120000"/>
                    <a:pt x="98823" y="120000"/>
                    <a:pt x="105882" y="109090"/>
                  </a:cubicBezTo>
                  <a:cubicBezTo>
                    <a:pt x="112941" y="109090"/>
                    <a:pt x="105882" y="98181"/>
                    <a:pt x="105882" y="87272"/>
                  </a:cubicBezTo>
                  <a:cubicBezTo>
                    <a:pt x="105882" y="76363"/>
                    <a:pt x="105882" y="65454"/>
                    <a:pt x="112941" y="65454"/>
                  </a:cubicBezTo>
                  <a:cubicBezTo>
                    <a:pt x="120000" y="43636"/>
                    <a:pt x="63529" y="10909"/>
                    <a:pt x="49411" y="10909"/>
                  </a:cubicBezTo>
                  <a:cubicBezTo>
                    <a:pt x="35294" y="0"/>
                    <a:pt x="56470" y="10909"/>
                    <a:pt x="49411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6" name="Google Shape;685;gb0755e36db_0_0">
              <a:extLst>
                <a:ext uri="{FF2B5EF4-FFF2-40B4-BE49-F238E27FC236}">
                  <a16:creationId xmlns:a16="http://schemas.microsoft.com/office/drawing/2014/main" id="{289294BA-442C-804F-BD76-2AE00B91CC2B}"/>
                </a:ext>
              </a:extLst>
            </p:cNvPr>
            <p:cNvSpPr/>
            <p:nvPr/>
          </p:nvSpPr>
          <p:spPr>
            <a:xfrm>
              <a:off x="7816004" y="5294120"/>
              <a:ext cx="345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80000"/>
                  </a:moveTo>
                  <a:cubicBezTo>
                    <a:pt x="30000" y="120000"/>
                    <a:pt x="0" y="40000"/>
                    <a:pt x="30000" y="40000"/>
                  </a:cubicBezTo>
                  <a:cubicBezTo>
                    <a:pt x="60000" y="0"/>
                    <a:pt x="120000" y="80000"/>
                    <a:pt x="9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7" name="Google Shape;686;gb0755e36db_0_0">
              <a:extLst>
                <a:ext uri="{FF2B5EF4-FFF2-40B4-BE49-F238E27FC236}">
                  <a16:creationId xmlns:a16="http://schemas.microsoft.com/office/drawing/2014/main" id="{0C761365-509B-5C4F-8534-CAE00189BA5F}"/>
                </a:ext>
              </a:extLst>
            </p:cNvPr>
            <p:cNvSpPr/>
            <p:nvPr/>
          </p:nvSpPr>
          <p:spPr>
            <a:xfrm>
              <a:off x="7968308" y="5141774"/>
              <a:ext cx="747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333" y="100000"/>
                  </a:moveTo>
                  <a:cubicBezTo>
                    <a:pt x="13333" y="100000"/>
                    <a:pt x="26666" y="40000"/>
                    <a:pt x="13333" y="20000"/>
                  </a:cubicBezTo>
                  <a:cubicBezTo>
                    <a:pt x="13333" y="0"/>
                    <a:pt x="53333" y="20000"/>
                    <a:pt x="66666" y="20000"/>
                  </a:cubicBezTo>
                  <a:cubicBezTo>
                    <a:pt x="80000" y="20000"/>
                    <a:pt x="120000" y="40000"/>
                    <a:pt x="120000" y="60000"/>
                  </a:cubicBezTo>
                  <a:cubicBezTo>
                    <a:pt x="106666" y="80000"/>
                    <a:pt x="80000" y="100000"/>
                    <a:pt x="66666" y="100000"/>
                  </a:cubicBezTo>
                  <a:cubicBezTo>
                    <a:pt x="40000" y="120000"/>
                    <a:pt x="40000" y="120000"/>
                    <a:pt x="13333" y="100000"/>
                  </a:cubicBezTo>
                  <a:cubicBezTo>
                    <a:pt x="0" y="80000"/>
                    <a:pt x="26666" y="120000"/>
                    <a:pt x="13333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8" name="Google Shape;687;gb0755e36db_0_0">
              <a:extLst>
                <a:ext uri="{FF2B5EF4-FFF2-40B4-BE49-F238E27FC236}">
                  <a16:creationId xmlns:a16="http://schemas.microsoft.com/office/drawing/2014/main" id="{051ABE19-142B-AE42-BE8C-2B300D927F36}"/>
                </a:ext>
              </a:extLst>
            </p:cNvPr>
            <p:cNvSpPr/>
            <p:nvPr/>
          </p:nvSpPr>
          <p:spPr>
            <a:xfrm>
              <a:off x="8008539" y="5216508"/>
              <a:ext cx="258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30000"/>
                  </a:moveTo>
                  <a:cubicBezTo>
                    <a:pt x="0" y="0"/>
                    <a:pt x="0" y="90000"/>
                    <a:pt x="40000" y="90000"/>
                  </a:cubicBezTo>
                  <a:cubicBezTo>
                    <a:pt x="80000" y="120000"/>
                    <a:pt x="120000" y="60000"/>
                    <a:pt x="80000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9" name="Google Shape;688;gb0755e36db_0_0">
              <a:extLst>
                <a:ext uri="{FF2B5EF4-FFF2-40B4-BE49-F238E27FC236}">
                  <a16:creationId xmlns:a16="http://schemas.microsoft.com/office/drawing/2014/main" id="{31408285-23BE-4647-8808-35EB5AA7899F}"/>
                </a:ext>
              </a:extLst>
            </p:cNvPr>
            <p:cNvSpPr/>
            <p:nvPr/>
          </p:nvSpPr>
          <p:spPr>
            <a:xfrm>
              <a:off x="7732667" y="5190641"/>
              <a:ext cx="750000" cy="230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921" y="31111"/>
                  </a:moveTo>
                  <a:cubicBezTo>
                    <a:pt x="24269" y="31111"/>
                    <a:pt x="26966" y="22222"/>
                    <a:pt x="25617" y="17777"/>
                  </a:cubicBezTo>
                  <a:cubicBezTo>
                    <a:pt x="24269" y="13333"/>
                    <a:pt x="21573" y="8888"/>
                    <a:pt x="20224" y="8888"/>
                  </a:cubicBezTo>
                  <a:cubicBezTo>
                    <a:pt x="18876" y="8888"/>
                    <a:pt x="17528" y="8888"/>
                    <a:pt x="16179" y="8888"/>
                  </a:cubicBezTo>
                  <a:cubicBezTo>
                    <a:pt x="12134" y="4444"/>
                    <a:pt x="9438" y="0"/>
                    <a:pt x="5393" y="4444"/>
                  </a:cubicBezTo>
                  <a:cubicBezTo>
                    <a:pt x="0" y="8888"/>
                    <a:pt x="4044" y="8888"/>
                    <a:pt x="5393" y="13333"/>
                  </a:cubicBezTo>
                  <a:cubicBezTo>
                    <a:pt x="5393" y="13333"/>
                    <a:pt x="0" y="13333"/>
                    <a:pt x="0" y="17777"/>
                  </a:cubicBezTo>
                  <a:cubicBezTo>
                    <a:pt x="0" y="22222"/>
                    <a:pt x="5393" y="22222"/>
                    <a:pt x="6741" y="22222"/>
                  </a:cubicBezTo>
                  <a:cubicBezTo>
                    <a:pt x="6741" y="26666"/>
                    <a:pt x="9438" y="26666"/>
                    <a:pt x="9438" y="26666"/>
                  </a:cubicBezTo>
                  <a:cubicBezTo>
                    <a:pt x="9438" y="31111"/>
                    <a:pt x="8089" y="31111"/>
                    <a:pt x="8089" y="31111"/>
                  </a:cubicBezTo>
                  <a:cubicBezTo>
                    <a:pt x="16179" y="48888"/>
                    <a:pt x="28314" y="22222"/>
                    <a:pt x="32359" y="57777"/>
                  </a:cubicBezTo>
                  <a:cubicBezTo>
                    <a:pt x="32359" y="62222"/>
                    <a:pt x="35056" y="66666"/>
                    <a:pt x="33707" y="71111"/>
                  </a:cubicBezTo>
                  <a:cubicBezTo>
                    <a:pt x="32359" y="80000"/>
                    <a:pt x="31011" y="84444"/>
                    <a:pt x="32359" y="93333"/>
                  </a:cubicBezTo>
                  <a:cubicBezTo>
                    <a:pt x="32359" y="93333"/>
                    <a:pt x="35056" y="111111"/>
                    <a:pt x="36404" y="111111"/>
                  </a:cubicBezTo>
                  <a:cubicBezTo>
                    <a:pt x="37752" y="115555"/>
                    <a:pt x="40449" y="102222"/>
                    <a:pt x="40449" y="106666"/>
                  </a:cubicBezTo>
                  <a:cubicBezTo>
                    <a:pt x="41797" y="106666"/>
                    <a:pt x="43146" y="115555"/>
                    <a:pt x="44494" y="115555"/>
                  </a:cubicBezTo>
                  <a:cubicBezTo>
                    <a:pt x="47191" y="120000"/>
                    <a:pt x="49887" y="115555"/>
                    <a:pt x="51235" y="115555"/>
                  </a:cubicBezTo>
                  <a:cubicBezTo>
                    <a:pt x="52584" y="111111"/>
                    <a:pt x="55280" y="102222"/>
                    <a:pt x="56629" y="102222"/>
                  </a:cubicBezTo>
                  <a:cubicBezTo>
                    <a:pt x="56629" y="102222"/>
                    <a:pt x="59325" y="115555"/>
                    <a:pt x="60674" y="115555"/>
                  </a:cubicBezTo>
                  <a:cubicBezTo>
                    <a:pt x="63370" y="120000"/>
                    <a:pt x="67415" y="120000"/>
                    <a:pt x="70112" y="120000"/>
                  </a:cubicBezTo>
                  <a:cubicBezTo>
                    <a:pt x="75505" y="120000"/>
                    <a:pt x="79550" y="120000"/>
                    <a:pt x="83595" y="120000"/>
                  </a:cubicBezTo>
                  <a:cubicBezTo>
                    <a:pt x="84943" y="120000"/>
                    <a:pt x="86292" y="120000"/>
                    <a:pt x="87640" y="120000"/>
                  </a:cubicBezTo>
                  <a:cubicBezTo>
                    <a:pt x="90337" y="115555"/>
                    <a:pt x="88988" y="106666"/>
                    <a:pt x="90337" y="106666"/>
                  </a:cubicBezTo>
                  <a:cubicBezTo>
                    <a:pt x="91685" y="102222"/>
                    <a:pt x="93033" y="106666"/>
                    <a:pt x="94382" y="111111"/>
                  </a:cubicBezTo>
                  <a:cubicBezTo>
                    <a:pt x="95730" y="115555"/>
                    <a:pt x="99775" y="120000"/>
                    <a:pt x="102471" y="120000"/>
                  </a:cubicBezTo>
                  <a:cubicBezTo>
                    <a:pt x="105168" y="120000"/>
                    <a:pt x="107865" y="120000"/>
                    <a:pt x="110561" y="115555"/>
                  </a:cubicBezTo>
                  <a:cubicBezTo>
                    <a:pt x="113258" y="115555"/>
                    <a:pt x="111910" y="106666"/>
                    <a:pt x="114606" y="106666"/>
                  </a:cubicBezTo>
                  <a:cubicBezTo>
                    <a:pt x="115955" y="106666"/>
                    <a:pt x="117303" y="93333"/>
                    <a:pt x="114606" y="97777"/>
                  </a:cubicBezTo>
                  <a:cubicBezTo>
                    <a:pt x="114606" y="97777"/>
                    <a:pt x="111910" y="97777"/>
                    <a:pt x="110561" y="97777"/>
                  </a:cubicBezTo>
                  <a:cubicBezTo>
                    <a:pt x="110561" y="97777"/>
                    <a:pt x="120000" y="80000"/>
                    <a:pt x="114606" y="75555"/>
                  </a:cubicBezTo>
                  <a:cubicBezTo>
                    <a:pt x="113258" y="75555"/>
                    <a:pt x="110561" y="71111"/>
                    <a:pt x="107865" y="71111"/>
                  </a:cubicBezTo>
                  <a:cubicBezTo>
                    <a:pt x="105168" y="71111"/>
                    <a:pt x="107865" y="62222"/>
                    <a:pt x="105168" y="62222"/>
                  </a:cubicBezTo>
                  <a:cubicBezTo>
                    <a:pt x="101123" y="62222"/>
                    <a:pt x="98426" y="62222"/>
                    <a:pt x="94382" y="62222"/>
                  </a:cubicBezTo>
                  <a:cubicBezTo>
                    <a:pt x="91685" y="62222"/>
                    <a:pt x="90337" y="57777"/>
                    <a:pt x="87640" y="62222"/>
                  </a:cubicBezTo>
                  <a:cubicBezTo>
                    <a:pt x="86292" y="62222"/>
                    <a:pt x="74157" y="71111"/>
                    <a:pt x="74157" y="75555"/>
                  </a:cubicBezTo>
                  <a:cubicBezTo>
                    <a:pt x="74157" y="75555"/>
                    <a:pt x="75505" y="75555"/>
                    <a:pt x="75505" y="80000"/>
                  </a:cubicBezTo>
                  <a:cubicBezTo>
                    <a:pt x="75505" y="80000"/>
                    <a:pt x="71460" y="80000"/>
                    <a:pt x="70112" y="80000"/>
                  </a:cubicBezTo>
                  <a:cubicBezTo>
                    <a:pt x="68764" y="80000"/>
                    <a:pt x="67415" y="75555"/>
                    <a:pt x="66067" y="71111"/>
                  </a:cubicBezTo>
                  <a:cubicBezTo>
                    <a:pt x="64719" y="71111"/>
                    <a:pt x="63370" y="75555"/>
                    <a:pt x="62022" y="75555"/>
                  </a:cubicBezTo>
                  <a:cubicBezTo>
                    <a:pt x="60674" y="75555"/>
                    <a:pt x="57977" y="71111"/>
                    <a:pt x="56629" y="71111"/>
                  </a:cubicBezTo>
                  <a:cubicBezTo>
                    <a:pt x="55280" y="71111"/>
                    <a:pt x="56629" y="80000"/>
                    <a:pt x="55280" y="80000"/>
                  </a:cubicBezTo>
                  <a:cubicBezTo>
                    <a:pt x="53932" y="80000"/>
                    <a:pt x="52584" y="71111"/>
                    <a:pt x="51235" y="71111"/>
                  </a:cubicBezTo>
                  <a:cubicBezTo>
                    <a:pt x="47191" y="71111"/>
                    <a:pt x="52584" y="66666"/>
                    <a:pt x="52584" y="62222"/>
                  </a:cubicBezTo>
                  <a:cubicBezTo>
                    <a:pt x="52584" y="57777"/>
                    <a:pt x="47191" y="53333"/>
                    <a:pt x="45842" y="53333"/>
                  </a:cubicBezTo>
                  <a:cubicBezTo>
                    <a:pt x="45842" y="53333"/>
                    <a:pt x="40449" y="57777"/>
                    <a:pt x="40449" y="57777"/>
                  </a:cubicBezTo>
                  <a:cubicBezTo>
                    <a:pt x="40449" y="53333"/>
                    <a:pt x="43146" y="53333"/>
                    <a:pt x="43146" y="53333"/>
                  </a:cubicBezTo>
                  <a:cubicBezTo>
                    <a:pt x="43146" y="48888"/>
                    <a:pt x="36404" y="44444"/>
                    <a:pt x="37752" y="40000"/>
                  </a:cubicBezTo>
                  <a:cubicBezTo>
                    <a:pt x="37752" y="40000"/>
                    <a:pt x="51235" y="44444"/>
                    <a:pt x="51235" y="44444"/>
                  </a:cubicBezTo>
                  <a:cubicBezTo>
                    <a:pt x="51235" y="40000"/>
                    <a:pt x="45842" y="35555"/>
                    <a:pt x="44494" y="31111"/>
                  </a:cubicBezTo>
                  <a:cubicBezTo>
                    <a:pt x="43146" y="31111"/>
                    <a:pt x="40449" y="31111"/>
                    <a:pt x="37752" y="31111"/>
                  </a:cubicBezTo>
                  <a:cubicBezTo>
                    <a:pt x="39101" y="31111"/>
                    <a:pt x="41797" y="31111"/>
                    <a:pt x="43146" y="26666"/>
                  </a:cubicBezTo>
                  <a:cubicBezTo>
                    <a:pt x="43146" y="22222"/>
                    <a:pt x="36404" y="22222"/>
                    <a:pt x="36404" y="22222"/>
                  </a:cubicBezTo>
                  <a:cubicBezTo>
                    <a:pt x="31011" y="22222"/>
                    <a:pt x="28314" y="26666"/>
                    <a:pt x="22921" y="31111"/>
                  </a:cubicBezTo>
                  <a:cubicBezTo>
                    <a:pt x="22921" y="31111"/>
                    <a:pt x="24269" y="31111"/>
                    <a:pt x="22921" y="3111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0" name="Google Shape;689;gb0755e36db_0_0">
              <a:extLst>
                <a:ext uri="{FF2B5EF4-FFF2-40B4-BE49-F238E27FC236}">
                  <a16:creationId xmlns:a16="http://schemas.microsoft.com/office/drawing/2014/main" id="{798CF764-7AD8-2F4A-86BD-4619BB00E455}"/>
                </a:ext>
              </a:extLst>
            </p:cNvPr>
            <p:cNvSpPr/>
            <p:nvPr/>
          </p:nvSpPr>
          <p:spPr>
            <a:xfrm>
              <a:off x="7749911" y="4793969"/>
              <a:ext cx="497100" cy="31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966" y="77837"/>
                  </a:moveTo>
                  <a:cubicBezTo>
                    <a:pt x="117966" y="71351"/>
                    <a:pt x="113898" y="71351"/>
                    <a:pt x="111864" y="68108"/>
                  </a:cubicBezTo>
                  <a:cubicBezTo>
                    <a:pt x="109830" y="64864"/>
                    <a:pt x="107796" y="71351"/>
                    <a:pt x="105762" y="68108"/>
                  </a:cubicBezTo>
                  <a:cubicBezTo>
                    <a:pt x="101694" y="61621"/>
                    <a:pt x="97627" y="68108"/>
                    <a:pt x="93559" y="64864"/>
                  </a:cubicBezTo>
                  <a:cubicBezTo>
                    <a:pt x="93559" y="64864"/>
                    <a:pt x="97627" y="61621"/>
                    <a:pt x="97627" y="58378"/>
                  </a:cubicBezTo>
                  <a:cubicBezTo>
                    <a:pt x="97627" y="58378"/>
                    <a:pt x="93559" y="58378"/>
                    <a:pt x="93559" y="58378"/>
                  </a:cubicBezTo>
                  <a:cubicBezTo>
                    <a:pt x="93559" y="55135"/>
                    <a:pt x="95593" y="55135"/>
                    <a:pt x="95593" y="51891"/>
                  </a:cubicBezTo>
                  <a:cubicBezTo>
                    <a:pt x="95593" y="48648"/>
                    <a:pt x="89491" y="51891"/>
                    <a:pt x="89491" y="48648"/>
                  </a:cubicBezTo>
                  <a:cubicBezTo>
                    <a:pt x="87457" y="48648"/>
                    <a:pt x="91525" y="45405"/>
                    <a:pt x="91525" y="45405"/>
                  </a:cubicBezTo>
                  <a:cubicBezTo>
                    <a:pt x="93559" y="42162"/>
                    <a:pt x="89491" y="38918"/>
                    <a:pt x="89491" y="35675"/>
                  </a:cubicBezTo>
                  <a:cubicBezTo>
                    <a:pt x="87457" y="32432"/>
                    <a:pt x="77288" y="35675"/>
                    <a:pt x="77288" y="35675"/>
                  </a:cubicBezTo>
                  <a:cubicBezTo>
                    <a:pt x="77288" y="38918"/>
                    <a:pt x="87457" y="45405"/>
                    <a:pt x="87457" y="48648"/>
                  </a:cubicBezTo>
                  <a:cubicBezTo>
                    <a:pt x="85423" y="51891"/>
                    <a:pt x="79322" y="45405"/>
                    <a:pt x="77288" y="42162"/>
                  </a:cubicBezTo>
                  <a:cubicBezTo>
                    <a:pt x="73220" y="38918"/>
                    <a:pt x="79322" y="32432"/>
                    <a:pt x="71186" y="32432"/>
                  </a:cubicBezTo>
                  <a:cubicBezTo>
                    <a:pt x="67118" y="32432"/>
                    <a:pt x="61016" y="32432"/>
                    <a:pt x="58983" y="25945"/>
                  </a:cubicBezTo>
                  <a:cubicBezTo>
                    <a:pt x="56949" y="19459"/>
                    <a:pt x="52881" y="9729"/>
                    <a:pt x="48813" y="6486"/>
                  </a:cubicBezTo>
                  <a:cubicBezTo>
                    <a:pt x="42711" y="3243"/>
                    <a:pt x="36610" y="0"/>
                    <a:pt x="32542" y="0"/>
                  </a:cubicBezTo>
                  <a:cubicBezTo>
                    <a:pt x="30508" y="0"/>
                    <a:pt x="20338" y="0"/>
                    <a:pt x="24406" y="3243"/>
                  </a:cubicBezTo>
                  <a:cubicBezTo>
                    <a:pt x="26440" y="3243"/>
                    <a:pt x="34576" y="6486"/>
                    <a:pt x="34576" y="6486"/>
                  </a:cubicBezTo>
                  <a:cubicBezTo>
                    <a:pt x="34576" y="12972"/>
                    <a:pt x="26440" y="9729"/>
                    <a:pt x="24406" y="9729"/>
                  </a:cubicBezTo>
                  <a:cubicBezTo>
                    <a:pt x="24406" y="9729"/>
                    <a:pt x="26440" y="12972"/>
                    <a:pt x="26440" y="12972"/>
                  </a:cubicBezTo>
                  <a:cubicBezTo>
                    <a:pt x="26440" y="16216"/>
                    <a:pt x="14237" y="6486"/>
                    <a:pt x="12203" y="16216"/>
                  </a:cubicBezTo>
                  <a:cubicBezTo>
                    <a:pt x="12203" y="16216"/>
                    <a:pt x="22372" y="22702"/>
                    <a:pt x="24406" y="22702"/>
                  </a:cubicBezTo>
                  <a:cubicBezTo>
                    <a:pt x="20338" y="19459"/>
                    <a:pt x="22372" y="29189"/>
                    <a:pt x="22372" y="29189"/>
                  </a:cubicBezTo>
                  <a:cubicBezTo>
                    <a:pt x="22372" y="32432"/>
                    <a:pt x="8135" y="22702"/>
                    <a:pt x="6101" y="25945"/>
                  </a:cubicBezTo>
                  <a:cubicBezTo>
                    <a:pt x="6101" y="22702"/>
                    <a:pt x="12203" y="25945"/>
                    <a:pt x="12203" y="29189"/>
                  </a:cubicBezTo>
                  <a:cubicBezTo>
                    <a:pt x="12203" y="25945"/>
                    <a:pt x="8135" y="29189"/>
                    <a:pt x="8135" y="29189"/>
                  </a:cubicBezTo>
                  <a:cubicBezTo>
                    <a:pt x="6101" y="32432"/>
                    <a:pt x="10169" y="35675"/>
                    <a:pt x="10169" y="35675"/>
                  </a:cubicBezTo>
                  <a:cubicBezTo>
                    <a:pt x="12203" y="38918"/>
                    <a:pt x="4067" y="38918"/>
                    <a:pt x="2033" y="38918"/>
                  </a:cubicBezTo>
                  <a:cubicBezTo>
                    <a:pt x="4067" y="38918"/>
                    <a:pt x="8135" y="42162"/>
                    <a:pt x="12203" y="45405"/>
                  </a:cubicBezTo>
                  <a:cubicBezTo>
                    <a:pt x="16271" y="45405"/>
                    <a:pt x="20338" y="42162"/>
                    <a:pt x="24406" y="42162"/>
                  </a:cubicBezTo>
                  <a:cubicBezTo>
                    <a:pt x="24406" y="42162"/>
                    <a:pt x="20338" y="45405"/>
                    <a:pt x="20338" y="45405"/>
                  </a:cubicBezTo>
                  <a:cubicBezTo>
                    <a:pt x="20338" y="48648"/>
                    <a:pt x="22372" y="48648"/>
                    <a:pt x="22372" y="48648"/>
                  </a:cubicBezTo>
                  <a:cubicBezTo>
                    <a:pt x="22372" y="51891"/>
                    <a:pt x="0" y="48648"/>
                    <a:pt x="0" y="48648"/>
                  </a:cubicBezTo>
                  <a:cubicBezTo>
                    <a:pt x="0" y="48648"/>
                    <a:pt x="4067" y="58378"/>
                    <a:pt x="4067" y="58378"/>
                  </a:cubicBezTo>
                  <a:cubicBezTo>
                    <a:pt x="6101" y="61621"/>
                    <a:pt x="14237" y="68108"/>
                    <a:pt x="14237" y="64864"/>
                  </a:cubicBezTo>
                  <a:cubicBezTo>
                    <a:pt x="14237" y="68108"/>
                    <a:pt x="10169" y="64864"/>
                    <a:pt x="12203" y="71351"/>
                  </a:cubicBezTo>
                  <a:cubicBezTo>
                    <a:pt x="12203" y="71351"/>
                    <a:pt x="14237" y="74594"/>
                    <a:pt x="16271" y="74594"/>
                  </a:cubicBezTo>
                  <a:cubicBezTo>
                    <a:pt x="18305" y="77837"/>
                    <a:pt x="20338" y="74594"/>
                    <a:pt x="22372" y="74594"/>
                  </a:cubicBezTo>
                  <a:cubicBezTo>
                    <a:pt x="24406" y="71351"/>
                    <a:pt x="26440" y="77837"/>
                    <a:pt x="28474" y="74594"/>
                  </a:cubicBezTo>
                  <a:cubicBezTo>
                    <a:pt x="34576" y="71351"/>
                    <a:pt x="38644" y="68108"/>
                    <a:pt x="42711" y="71351"/>
                  </a:cubicBezTo>
                  <a:cubicBezTo>
                    <a:pt x="46779" y="74594"/>
                    <a:pt x="48813" y="74594"/>
                    <a:pt x="52881" y="74594"/>
                  </a:cubicBezTo>
                  <a:cubicBezTo>
                    <a:pt x="50847" y="74594"/>
                    <a:pt x="46779" y="74594"/>
                    <a:pt x="42711" y="74594"/>
                  </a:cubicBezTo>
                  <a:cubicBezTo>
                    <a:pt x="46779" y="74594"/>
                    <a:pt x="54915" y="74594"/>
                    <a:pt x="56949" y="77837"/>
                  </a:cubicBezTo>
                  <a:cubicBezTo>
                    <a:pt x="56949" y="77837"/>
                    <a:pt x="46779" y="81081"/>
                    <a:pt x="46779" y="81081"/>
                  </a:cubicBezTo>
                  <a:cubicBezTo>
                    <a:pt x="42711" y="81081"/>
                    <a:pt x="36610" y="81081"/>
                    <a:pt x="32542" y="81081"/>
                  </a:cubicBezTo>
                  <a:cubicBezTo>
                    <a:pt x="32542" y="84324"/>
                    <a:pt x="24406" y="87567"/>
                    <a:pt x="26440" y="87567"/>
                  </a:cubicBezTo>
                  <a:cubicBezTo>
                    <a:pt x="28474" y="90810"/>
                    <a:pt x="30508" y="90810"/>
                    <a:pt x="32542" y="97297"/>
                  </a:cubicBezTo>
                  <a:cubicBezTo>
                    <a:pt x="32542" y="103783"/>
                    <a:pt x="44745" y="97297"/>
                    <a:pt x="46779" y="103783"/>
                  </a:cubicBezTo>
                  <a:cubicBezTo>
                    <a:pt x="46779" y="103783"/>
                    <a:pt x="38644" y="103783"/>
                    <a:pt x="38644" y="107027"/>
                  </a:cubicBezTo>
                  <a:cubicBezTo>
                    <a:pt x="40677" y="110270"/>
                    <a:pt x="50847" y="116756"/>
                    <a:pt x="52881" y="116756"/>
                  </a:cubicBezTo>
                  <a:cubicBezTo>
                    <a:pt x="52881" y="116756"/>
                    <a:pt x="65084" y="116756"/>
                    <a:pt x="65084" y="113513"/>
                  </a:cubicBezTo>
                  <a:cubicBezTo>
                    <a:pt x="65084" y="113513"/>
                    <a:pt x="63050" y="113513"/>
                    <a:pt x="63050" y="113513"/>
                  </a:cubicBezTo>
                  <a:cubicBezTo>
                    <a:pt x="63050" y="107027"/>
                    <a:pt x="71186" y="116756"/>
                    <a:pt x="69152" y="116756"/>
                  </a:cubicBezTo>
                  <a:cubicBezTo>
                    <a:pt x="71186" y="116756"/>
                    <a:pt x="67118" y="107027"/>
                    <a:pt x="67118" y="103783"/>
                  </a:cubicBezTo>
                  <a:cubicBezTo>
                    <a:pt x="71186" y="100540"/>
                    <a:pt x="75254" y="120000"/>
                    <a:pt x="81355" y="113513"/>
                  </a:cubicBezTo>
                  <a:cubicBezTo>
                    <a:pt x="83389" y="110270"/>
                    <a:pt x="79322" y="103783"/>
                    <a:pt x="81355" y="103783"/>
                  </a:cubicBezTo>
                  <a:cubicBezTo>
                    <a:pt x="83389" y="103783"/>
                    <a:pt x="83389" y="110270"/>
                    <a:pt x="83389" y="113513"/>
                  </a:cubicBezTo>
                  <a:cubicBezTo>
                    <a:pt x="85423" y="113513"/>
                    <a:pt x="87457" y="100540"/>
                    <a:pt x="85423" y="100540"/>
                  </a:cubicBezTo>
                  <a:cubicBezTo>
                    <a:pt x="85423" y="97297"/>
                    <a:pt x="85423" y="94054"/>
                    <a:pt x="83389" y="94054"/>
                  </a:cubicBezTo>
                  <a:cubicBezTo>
                    <a:pt x="83389" y="90810"/>
                    <a:pt x="85423" y="84324"/>
                    <a:pt x="87457" y="87567"/>
                  </a:cubicBezTo>
                  <a:cubicBezTo>
                    <a:pt x="89491" y="90810"/>
                    <a:pt x="87457" y="103783"/>
                    <a:pt x="93559" y="97297"/>
                  </a:cubicBezTo>
                  <a:cubicBezTo>
                    <a:pt x="95593" y="94054"/>
                    <a:pt x="101694" y="81081"/>
                    <a:pt x="105762" y="87567"/>
                  </a:cubicBezTo>
                  <a:cubicBezTo>
                    <a:pt x="107796" y="87567"/>
                    <a:pt x="103728" y="90810"/>
                    <a:pt x="103728" y="90810"/>
                  </a:cubicBezTo>
                  <a:cubicBezTo>
                    <a:pt x="103728" y="90810"/>
                    <a:pt x="113898" y="87567"/>
                    <a:pt x="113898" y="87567"/>
                  </a:cubicBezTo>
                  <a:cubicBezTo>
                    <a:pt x="113898" y="87567"/>
                    <a:pt x="109830" y="87567"/>
                    <a:pt x="109830" y="84324"/>
                  </a:cubicBezTo>
                  <a:cubicBezTo>
                    <a:pt x="109830" y="81081"/>
                    <a:pt x="120000" y="81081"/>
                    <a:pt x="117966" y="77837"/>
                  </a:cubicBezTo>
                  <a:cubicBezTo>
                    <a:pt x="117966" y="71351"/>
                    <a:pt x="117966" y="81081"/>
                    <a:pt x="117966" y="7783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1" name="Google Shape;690;gb0755e36db_0_0">
              <a:extLst>
                <a:ext uri="{FF2B5EF4-FFF2-40B4-BE49-F238E27FC236}">
                  <a16:creationId xmlns:a16="http://schemas.microsoft.com/office/drawing/2014/main" id="{565968FA-D715-9D4B-BC8D-87FD8ED8D3E4}"/>
                </a:ext>
              </a:extLst>
            </p:cNvPr>
            <p:cNvSpPr/>
            <p:nvPr/>
          </p:nvSpPr>
          <p:spPr>
            <a:xfrm>
              <a:off x="7951066" y="4601385"/>
              <a:ext cx="1313400" cy="6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103703"/>
                  </a:moveTo>
                  <a:cubicBezTo>
                    <a:pt x="16923" y="103703"/>
                    <a:pt x="13076" y="103703"/>
                    <a:pt x="10000" y="105185"/>
                  </a:cubicBezTo>
                  <a:cubicBezTo>
                    <a:pt x="8461" y="106666"/>
                    <a:pt x="8461" y="111111"/>
                    <a:pt x="9230" y="112592"/>
                  </a:cubicBezTo>
                  <a:cubicBezTo>
                    <a:pt x="10000" y="114074"/>
                    <a:pt x="11538" y="115555"/>
                    <a:pt x="11538" y="114074"/>
                  </a:cubicBezTo>
                  <a:cubicBezTo>
                    <a:pt x="13076" y="114074"/>
                    <a:pt x="12307" y="112592"/>
                    <a:pt x="13076" y="111111"/>
                  </a:cubicBezTo>
                  <a:cubicBezTo>
                    <a:pt x="13076" y="111111"/>
                    <a:pt x="13076" y="115555"/>
                    <a:pt x="13076" y="115555"/>
                  </a:cubicBezTo>
                  <a:cubicBezTo>
                    <a:pt x="14615" y="115555"/>
                    <a:pt x="16923" y="115555"/>
                    <a:pt x="18461" y="115555"/>
                  </a:cubicBezTo>
                  <a:cubicBezTo>
                    <a:pt x="20000" y="115555"/>
                    <a:pt x="20000" y="112592"/>
                    <a:pt x="20769" y="112592"/>
                  </a:cubicBezTo>
                  <a:cubicBezTo>
                    <a:pt x="22307" y="112592"/>
                    <a:pt x="20769" y="115555"/>
                    <a:pt x="20769" y="115555"/>
                  </a:cubicBezTo>
                  <a:cubicBezTo>
                    <a:pt x="20769" y="115555"/>
                    <a:pt x="28461" y="117037"/>
                    <a:pt x="28461" y="115555"/>
                  </a:cubicBezTo>
                  <a:cubicBezTo>
                    <a:pt x="28461" y="115555"/>
                    <a:pt x="26923" y="114074"/>
                    <a:pt x="26153" y="112592"/>
                  </a:cubicBezTo>
                  <a:cubicBezTo>
                    <a:pt x="26153" y="112592"/>
                    <a:pt x="29230" y="114074"/>
                    <a:pt x="28461" y="115555"/>
                  </a:cubicBezTo>
                  <a:cubicBezTo>
                    <a:pt x="29230" y="114074"/>
                    <a:pt x="28461" y="112592"/>
                    <a:pt x="29230" y="112592"/>
                  </a:cubicBezTo>
                  <a:cubicBezTo>
                    <a:pt x="29230" y="112592"/>
                    <a:pt x="30769" y="114074"/>
                    <a:pt x="31538" y="114074"/>
                  </a:cubicBezTo>
                  <a:cubicBezTo>
                    <a:pt x="33076" y="117037"/>
                    <a:pt x="31538" y="112592"/>
                    <a:pt x="32307" y="111111"/>
                  </a:cubicBezTo>
                  <a:cubicBezTo>
                    <a:pt x="32307" y="111111"/>
                    <a:pt x="36923" y="115555"/>
                    <a:pt x="36923" y="114074"/>
                  </a:cubicBezTo>
                  <a:cubicBezTo>
                    <a:pt x="36923" y="112592"/>
                    <a:pt x="35384" y="112592"/>
                    <a:pt x="35384" y="111111"/>
                  </a:cubicBezTo>
                  <a:cubicBezTo>
                    <a:pt x="35384" y="111111"/>
                    <a:pt x="40769" y="112592"/>
                    <a:pt x="40769" y="112592"/>
                  </a:cubicBezTo>
                  <a:cubicBezTo>
                    <a:pt x="43846" y="112592"/>
                    <a:pt x="40000" y="117037"/>
                    <a:pt x="40000" y="118518"/>
                  </a:cubicBezTo>
                  <a:cubicBezTo>
                    <a:pt x="40000" y="120000"/>
                    <a:pt x="49230" y="112592"/>
                    <a:pt x="50000" y="112592"/>
                  </a:cubicBezTo>
                  <a:cubicBezTo>
                    <a:pt x="51538" y="112592"/>
                    <a:pt x="55384" y="108148"/>
                    <a:pt x="52307" y="106666"/>
                  </a:cubicBezTo>
                  <a:cubicBezTo>
                    <a:pt x="50769" y="105185"/>
                    <a:pt x="48461" y="108148"/>
                    <a:pt x="46923" y="106666"/>
                  </a:cubicBezTo>
                  <a:cubicBezTo>
                    <a:pt x="46923" y="106666"/>
                    <a:pt x="48461" y="103703"/>
                    <a:pt x="48461" y="103703"/>
                  </a:cubicBezTo>
                  <a:cubicBezTo>
                    <a:pt x="48461" y="102222"/>
                    <a:pt x="46153" y="103703"/>
                    <a:pt x="45384" y="103703"/>
                  </a:cubicBezTo>
                  <a:cubicBezTo>
                    <a:pt x="43846" y="103703"/>
                    <a:pt x="43076" y="100740"/>
                    <a:pt x="41538" y="100740"/>
                  </a:cubicBezTo>
                  <a:cubicBezTo>
                    <a:pt x="40769" y="102222"/>
                    <a:pt x="38461" y="103703"/>
                    <a:pt x="36923" y="102222"/>
                  </a:cubicBezTo>
                  <a:cubicBezTo>
                    <a:pt x="37692" y="102222"/>
                    <a:pt x="38461" y="102222"/>
                    <a:pt x="39230" y="102222"/>
                  </a:cubicBezTo>
                  <a:cubicBezTo>
                    <a:pt x="40000" y="100740"/>
                    <a:pt x="38461" y="97777"/>
                    <a:pt x="38461" y="96296"/>
                  </a:cubicBezTo>
                  <a:cubicBezTo>
                    <a:pt x="38461" y="99259"/>
                    <a:pt x="45384" y="100740"/>
                    <a:pt x="46153" y="100740"/>
                  </a:cubicBezTo>
                  <a:cubicBezTo>
                    <a:pt x="46923" y="100740"/>
                    <a:pt x="48461" y="100740"/>
                    <a:pt x="50000" y="100740"/>
                  </a:cubicBezTo>
                  <a:cubicBezTo>
                    <a:pt x="51538" y="100740"/>
                    <a:pt x="53076" y="96296"/>
                    <a:pt x="52307" y="94814"/>
                  </a:cubicBezTo>
                  <a:cubicBezTo>
                    <a:pt x="50000" y="90370"/>
                    <a:pt x="54615" y="90370"/>
                    <a:pt x="56153" y="90370"/>
                  </a:cubicBezTo>
                  <a:cubicBezTo>
                    <a:pt x="56923" y="90370"/>
                    <a:pt x="60769" y="90370"/>
                    <a:pt x="61538" y="88888"/>
                  </a:cubicBezTo>
                  <a:cubicBezTo>
                    <a:pt x="61538" y="88888"/>
                    <a:pt x="57692" y="85925"/>
                    <a:pt x="57692" y="85925"/>
                  </a:cubicBezTo>
                  <a:cubicBezTo>
                    <a:pt x="59230" y="84444"/>
                    <a:pt x="62307" y="87407"/>
                    <a:pt x="63076" y="84444"/>
                  </a:cubicBezTo>
                  <a:cubicBezTo>
                    <a:pt x="63846" y="82962"/>
                    <a:pt x="59230" y="81481"/>
                    <a:pt x="58461" y="81481"/>
                  </a:cubicBezTo>
                  <a:cubicBezTo>
                    <a:pt x="59230" y="81481"/>
                    <a:pt x="64615" y="80000"/>
                    <a:pt x="65384" y="78518"/>
                  </a:cubicBezTo>
                  <a:cubicBezTo>
                    <a:pt x="66923" y="77037"/>
                    <a:pt x="59230" y="74074"/>
                    <a:pt x="59230" y="75555"/>
                  </a:cubicBezTo>
                  <a:cubicBezTo>
                    <a:pt x="59230" y="74074"/>
                    <a:pt x="60769" y="74074"/>
                    <a:pt x="60769" y="74074"/>
                  </a:cubicBezTo>
                  <a:cubicBezTo>
                    <a:pt x="60769" y="72592"/>
                    <a:pt x="55384" y="74074"/>
                    <a:pt x="54615" y="74074"/>
                  </a:cubicBezTo>
                  <a:cubicBezTo>
                    <a:pt x="53076" y="74074"/>
                    <a:pt x="52307" y="75555"/>
                    <a:pt x="50769" y="77037"/>
                  </a:cubicBezTo>
                  <a:cubicBezTo>
                    <a:pt x="51538" y="77037"/>
                    <a:pt x="53846" y="72592"/>
                    <a:pt x="52307" y="72592"/>
                  </a:cubicBezTo>
                  <a:cubicBezTo>
                    <a:pt x="52307" y="72592"/>
                    <a:pt x="49230" y="72592"/>
                    <a:pt x="49230" y="71111"/>
                  </a:cubicBezTo>
                  <a:cubicBezTo>
                    <a:pt x="49230" y="71111"/>
                    <a:pt x="54615" y="71111"/>
                    <a:pt x="55384" y="71111"/>
                  </a:cubicBezTo>
                  <a:cubicBezTo>
                    <a:pt x="54615" y="71111"/>
                    <a:pt x="52307" y="69629"/>
                    <a:pt x="52307" y="69629"/>
                  </a:cubicBezTo>
                  <a:cubicBezTo>
                    <a:pt x="53076" y="68148"/>
                    <a:pt x="55384" y="71111"/>
                    <a:pt x="56923" y="69629"/>
                  </a:cubicBezTo>
                  <a:cubicBezTo>
                    <a:pt x="56153" y="69629"/>
                    <a:pt x="53076" y="68148"/>
                    <a:pt x="53076" y="68148"/>
                  </a:cubicBezTo>
                  <a:cubicBezTo>
                    <a:pt x="53076" y="66666"/>
                    <a:pt x="59230" y="68148"/>
                    <a:pt x="60000" y="66666"/>
                  </a:cubicBezTo>
                  <a:cubicBezTo>
                    <a:pt x="60000" y="66666"/>
                    <a:pt x="57692" y="65185"/>
                    <a:pt x="57692" y="65185"/>
                  </a:cubicBezTo>
                  <a:cubicBezTo>
                    <a:pt x="56923" y="65185"/>
                    <a:pt x="59230" y="65185"/>
                    <a:pt x="59230" y="65185"/>
                  </a:cubicBezTo>
                  <a:cubicBezTo>
                    <a:pt x="60769" y="66666"/>
                    <a:pt x="61538" y="68148"/>
                    <a:pt x="63076" y="68148"/>
                  </a:cubicBezTo>
                  <a:cubicBezTo>
                    <a:pt x="64615" y="68148"/>
                    <a:pt x="66923" y="66666"/>
                    <a:pt x="69230" y="65185"/>
                  </a:cubicBezTo>
                  <a:cubicBezTo>
                    <a:pt x="75384" y="63703"/>
                    <a:pt x="65384" y="62222"/>
                    <a:pt x="64615" y="59259"/>
                  </a:cubicBezTo>
                  <a:cubicBezTo>
                    <a:pt x="64615" y="57777"/>
                    <a:pt x="71538" y="59259"/>
                    <a:pt x="72307" y="60740"/>
                  </a:cubicBezTo>
                  <a:cubicBezTo>
                    <a:pt x="73846" y="62222"/>
                    <a:pt x="74615" y="62222"/>
                    <a:pt x="76923" y="60740"/>
                  </a:cubicBezTo>
                  <a:cubicBezTo>
                    <a:pt x="77692" y="60740"/>
                    <a:pt x="81538" y="57777"/>
                    <a:pt x="80769" y="54814"/>
                  </a:cubicBezTo>
                  <a:cubicBezTo>
                    <a:pt x="80769" y="53333"/>
                    <a:pt x="72307" y="60740"/>
                    <a:pt x="74615" y="53333"/>
                  </a:cubicBezTo>
                  <a:cubicBezTo>
                    <a:pt x="73846" y="54814"/>
                    <a:pt x="77692" y="54814"/>
                    <a:pt x="77692" y="54814"/>
                  </a:cubicBezTo>
                  <a:cubicBezTo>
                    <a:pt x="80000" y="54814"/>
                    <a:pt x="81538" y="53333"/>
                    <a:pt x="83076" y="53333"/>
                  </a:cubicBezTo>
                  <a:cubicBezTo>
                    <a:pt x="83076" y="51851"/>
                    <a:pt x="80769" y="47407"/>
                    <a:pt x="80769" y="47407"/>
                  </a:cubicBezTo>
                  <a:cubicBezTo>
                    <a:pt x="81538" y="47407"/>
                    <a:pt x="82307" y="48888"/>
                    <a:pt x="82307" y="50370"/>
                  </a:cubicBezTo>
                  <a:cubicBezTo>
                    <a:pt x="83076" y="51851"/>
                    <a:pt x="84615" y="50370"/>
                    <a:pt x="85384" y="50370"/>
                  </a:cubicBezTo>
                  <a:cubicBezTo>
                    <a:pt x="87692" y="47407"/>
                    <a:pt x="89230" y="44444"/>
                    <a:pt x="91538" y="42962"/>
                  </a:cubicBezTo>
                  <a:cubicBezTo>
                    <a:pt x="93076" y="41481"/>
                    <a:pt x="104615" y="32592"/>
                    <a:pt x="104615" y="31111"/>
                  </a:cubicBezTo>
                  <a:cubicBezTo>
                    <a:pt x="104615" y="29629"/>
                    <a:pt x="94615" y="34074"/>
                    <a:pt x="93846" y="34074"/>
                  </a:cubicBezTo>
                  <a:cubicBezTo>
                    <a:pt x="91538" y="35555"/>
                    <a:pt x="89230" y="35555"/>
                    <a:pt x="86153" y="37037"/>
                  </a:cubicBezTo>
                  <a:cubicBezTo>
                    <a:pt x="86153" y="37037"/>
                    <a:pt x="83076" y="37037"/>
                    <a:pt x="83076" y="37037"/>
                  </a:cubicBezTo>
                  <a:cubicBezTo>
                    <a:pt x="83076" y="35555"/>
                    <a:pt x="87692" y="35555"/>
                    <a:pt x="88461" y="34074"/>
                  </a:cubicBezTo>
                  <a:cubicBezTo>
                    <a:pt x="89230" y="34074"/>
                    <a:pt x="94615" y="32592"/>
                    <a:pt x="94615" y="31111"/>
                  </a:cubicBezTo>
                  <a:cubicBezTo>
                    <a:pt x="94615" y="32592"/>
                    <a:pt x="86923" y="29629"/>
                    <a:pt x="87692" y="28148"/>
                  </a:cubicBezTo>
                  <a:cubicBezTo>
                    <a:pt x="87692" y="28148"/>
                    <a:pt x="96923" y="29629"/>
                    <a:pt x="97692" y="28148"/>
                  </a:cubicBezTo>
                  <a:cubicBezTo>
                    <a:pt x="99230" y="28148"/>
                    <a:pt x="101538" y="26666"/>
                    <a:pt x="103076" y="26666"/>
                  </a:cubicBezTo>
                  <a:cubicBezTo>
                    <a:pt x="103846" y="26666"/>
                    <a:pt x="105384" y="26666"/>
                    <a:pt x="106153" y="26666"/>
                  </a:cubicBezTo>
                  <a:cubicBezTo>
                    <a:pt x="109230" y="25185"/>
                    <a:pt x="112307" y="23703"/>
                    <a:pt x="114615" y="22222"/>
                  </a:cubicBezTo>
                  <a:cubicBezTo>
                    <a:pt x="114615" y="22222"/>
                    <a:pt x="120000" y="16296"/>
                    <a:pt x="117692" y="14814"/>
                  </a:cubicBezTo>
                  <a:cubicBezTo>
                    <a:pt x="116153" y="14814"/>
                    <a:pt x="113846" y="14814"/>
                    <a:pt x="112307" y="14814"/>
                  </a:cubicBezTo>
                  <a:cubicBezTo>
                    <a:pt x="111538" y="13333"/>
                    <a:pt x="110000" y="14814"/>
                    <a:pt x="110000" y="13333"/>
                  </a:cubicBezTo>
                  <a:cubicBezTo>
                    <a:pt x="110000" y="10370"/>
                    <a:pt x="108461" y="10370"/>
                    <a:pt x="108461" y="7407"/>
                  </a:cubicBezTo>
                  <a:cubicBezTo>
                    <a:pt x="108461" y="7407"/>
                    <a:pt x="105384" y="8888"/>
                    <a:pt x="104615" y="8888"/>
                  </a:cubicBezTo>
                  <a:cubicBezTo>
                    <a:pt x="103846" y="7407"/>
                    <a:pt x="103076" y="4444"/>
                    <a:pt x="102307" y="7407"/>
                  </a:cubicBezTo>
                  <a:cubicBezTo>
                    <a:pt x="102307" y="7407"/>
                    <a:pt x="97692" y="8888"/>
                    <a:pt x="96923" y="8888"/>
                  </a:cubicBezTo>
                  <a:cubicBezTo>
                    <a:pt x="95384" y="10370"/>
                    <a:pt x="93846" y="10370"/>
                    <a:pt x="92307" y="10370"/>
                  </a:cubicBezTo>
                  <a:cubicBezTo>
                    <a:pt x="92307" y="10370"/>
                    <a:pt x="89230" y="10370"/>
                    <a:pt x="89230" y="10370"/>
                  </a:cubicBezTo>
                  <a:cubicBezTo>
                    <a:pt x="89230" y="8888"/>
                    <a:pt x="92307" y="8888"/>
                    <a:pt x="93076" y="7407"/>
                  </a:cubicBezTo>
                  <a:cubicBezTo>
                    <a:pt x="94615" y="7407"/>
                    <a:pt x="96153" y="5925"/>
                    <a:pt x="96923" y="4444"/>
                  </a:cubicBezTo>
                  <a:cubicBezTo>
                    <a:pt x="95384" y="8888"/>
                    <a:pt x="79230" y="0"/>
                    <a:pt x="78461" y="2962"/>
                  </a:cubicBezTo>
                  <a:cubicBezTo>
                    <a:pt x="78461" y="4444"/>
                    <a:pt x="80000" y="4444"/>
                    <a:pt x="80769" y="5925"/>
                  </a:cubicBezTo>
                  <a:cubicBezTo>
                    <a:pt x="80769" y="7407"/>
                    <a:pt x="76923" y="2962"/>
                    <a:pt x="76923" y="2962"/>
                  </a:cubicBezTo>
                  <a:cubicBezTo>
                    <a:pt x="75384" y="1481"/>
                    <a:pt x="73076" y="2962"/>
                    <a:pt x="72307" y="2962"/>
                  </a:cubicBezTo>
                  <a:cubicBezTo>
                    <a:pt x="71538" y="2962"/>
                    <a:pt x="69230" y="2962"/>
                    <a:pt x="70000" y="4444"/>
                  </a:cubicBezTo>
                  <a:cubicBezTo>
                    <a:pt x="70769" y="5925"/>
                    <a:pt x="72307" y="10370"/>
                    <a:pt x="73076" y="8888"/>
                  </a:cubicBezTo>
                  <a:cubicBezTo>
                    <a:pt x="73076" y="10370"/>
                    <a:pt x="70000" y="8888"/>
                    <a:pt x="70000" y="7407"/>
                  </a:cubicBezTo>
                  <a:cubicBezTo>
                    <a:pt x="67692" y="7407"/>
                    <a:pt x="66923" y="2962"/>
                    <a:pt x="65384" y="2962"/>
                  </a:cubicBezTo>
                  <a:cubicBezTo>
                    <a:pt x="62307" y="2962"/>
                    <a:pt x="60000" y="2962"/>
                    <a:pt x="57692" y="2962"/>
                  </a:cubicBezTo>
                  <a:cubicBezTo>
                    <a:pt x="53846" y="4444"/>
                    <a:pt x="56153" y="5925"/>
                    <a:pt x="58461" y="7407"/>
                  </a:cubicBezTo>
                  <a:cubicBezTo>
                    <a:pt x="59230" y="8888"/>
                    <a:pt x="60769" y="10370"/>
                    <a:pt x="61538" y="11851"/>
                  </a:cubicBezTo>
                  <a:cubicBezTo>
                    <a:pt x="61538" y="11851"/>
                    <a:pt x="59230" y="14814"/>
                    <a:pt x="59230" y="14814"/>
                  </a:cubicBezTo>
                  <a:cubicBezTo>
                    <a:pt x="58461" y="14814"/>
                    <a:pt x="60000" y="13333"/>
                    <a:pt x="60000" y="13333"/>
                  </a:cubicBezTo>
                  <a:cubicBezTo>
                    <a:pt x="60000" y="11851"/>
                    <a:pt x="54615" y="5925"/>
                    <a:pt x="53846" y="5925"/>
                  </a:cubicBezTo>
                  <a:cubicBezTo>
                    <a:pt x="50769" y="5925"/>
                    <a:pt x="47692" y="4444"/>
                    <a:pt x="44615" y="5925"/>
                  </a:cubicBezTo>
                  <a:cubicBezTo>
                    <a:pt x="44615" y="5925"/>
                    <a:pt x="46153" y="8888"/>
                    <a:pt x="46923" y="8888"/>
                  </a:cubicBezTo>
                  <a:cubicBezTo>
                    <a:pt x="47692" y="8888"/>
                    <a:pt x="49230" y="10370"/>
                    <a:pt x="50769" y="8888"/>
                  </a:cubicBezTo>
                  <a:cubicBezTo>
                    <a:pt x="49230" y="10370"/>
                    <a:pt x="46923" y="11851"/>
                    <a:pt x="45384" y="10370"/>
                  </a:cubicBezTo>
                  <a:cubicBezTo>
                    <a:pt x="44615" y="10370"/>
                    <a:pt x="39230" y="5925"/>
                    <a:pt x="40000" y="7407"/>
                  </a:cubicBezTo>
                  <a:cubicBezTo>
                    <a:pt x="40000" y="5925"/>
                    <a:pt x="43846" y="14814"/>
                    <a:pt x="40769" y="13333"/>
                  </a:cubicBezTo>
                  <a:cubicBezTo>
                    <a:pt x="40000" y="11851"/>
                    <a:pt x="37692" y="10370"/>
                    <a:pt x="36153" y="11851"/>
                  </a:cubicBezTo>
                  <a:cubicBezTo>
                    <a:pt x="36923" y="11851"/>
                    <a:pt x="39230" y="13333"/>
                    <a:pt x="39230" y="13333"/>
                  </a:cubicBezTo>
                  <a:cubicBezTo>
                    <a:pt x="38461" y="14814"/>
                    <a:pt x="35384" y="11851"/>
                    <a:pt x="35384" y="14814"/>
                  </a:cubicBezTo>
                  <a:cubicBezTo>
                    <a:pt x="35384" y="16296"/>
                    <a:pt x="38461" y="17777"/>
                    <a:pt x="39230" y="19259"/>
                  </a:cubicBezTo>
                  <a:cubicBezTo>
                    <a:pt x="41538" y="19259"/>
                    <a:pt x="46923" y="20740"/>
                    <a:pt x="46923" y="25185"/>
                  </a:cubicBezTo>
                  <a:cubicBezTo>
                    <a:pt x="46923" y="23703"/>
                    <a:pt x="41538" y="22222"/>
                    <a:pt x="40000" y="20740"/>
                  </a:cubicBezTo>
                  <a:cubicBezTo>
                    <a:pt x="38461" y="20740"/>
                    <a:pt x="36153" y="16296"/>
                    <a:pt x="34615" y="17777"/>
                  </a:cubicBezTo>
                  <a:cubicBezTo>
                    <a:pt x="34615" y="17777"/>
                    <a:pt x="36923" y="20740"/>
                    <a:pt x="36923" y="20740"/>
                  </a:cubicBezTo>
                  <a:cubicBezTo>
                    <a:pt x="36923" y="20740"/>
                    <a:pt x="34615" y="22222"/>
                    <a:pt x="34615" y="20740"/>
                  </a:cubicBezTo>
                  <a:cubicBezTo>
                    <a:pt x="33076" y="19259"/>
                    <a:pt x="32307" y="17777"/>
                    <a:pt x="30769" y="16296"/>
                  </a:cubicBezTo>
                  <a:cubicBezTo>
                    <a:pt x="30000" y="14814"/>
                    <a:pt x="23846" y="14814"/>
                    <a:pt x="23846" y="14814"/>
                  </a:cubicBezTo>
                  <a:cubicBezTo>
                    <a:pt x="23846" y="16296"/>
                    <a:pt x="26153" y="16296"/>
                    <a:pt x="23846" y="17777"/>
                  </a:cubicBezTo>
                  <a:cubicBezTo>
                    <a:pt x="23076" y="17777"/>
                    <a:pt x="19230" y="20740"/>
                    <a:pt x="19230" y="20740"/>
                  </a:cubicBezTo>
                  <a:cubicBezTo>
                    <a:pt x="20000" y="20740"/>
                    <a:pt x="22307" y="19259"/>
                    <a:pt x="22307" y="19259"/>
                  </a:cubicBezTo>
                  <a:cubicBezTo>
                    <a:pt x="23076" y="20740"/>
                    <a:pt x="26153" y="23703"/>
                    <a:pt x="26153" y="23703"/>
                  </a:cubicBezTo>
                  <a:cubicBezTo>
                    <a:pt x="26153" y="23703"/>
                    <a:pt x="23846" y="22222"/>
                    <a:pt x="23846" y="23703"/>
                  </a:cubicBezTo>
                  <a:cubicBezTo>
                    <a:pt x="23846" y="23703"/>
                    <a:pt x="24615" y="28148"/>
                    <a:pt x="23076" y="25185"/>
                  </a:cubicBezTo>
                  <a:cubicBezTo>
                    <a:pt x="22307" y="23703"/>
                    <a:pt x="21538" y="20740"/>
                    <a:pt x="20000" y="22222"/>
                  </a:cubicBezTo>
                  <a:cubicBezTo>
                    <a:pt x="19230" y="22222"/>
                    <a:pt x="18461" y="25185"/>
                    <a:pt x="17692" y="23703"/>
                  </a:cubicBezTo>
                  <a:cubicBezTo>
                    <a:pt x="16923" y="22222"/>
                    <a:pt x="16153" y="20740"/>
                    <a:pt x="14615" y="20740"/>
                  </a:cubicBezTo>
                  <a:cubicBezTo>
                    <a:pt x="13846" y="20740"/>
                    <a:pt x="11538" y="22222"/>
                    <a:pt x="10769" y="23703"/>
                  </a:cubicBezTo>
                  <a:cubicBezTo>
                    <a:pt x="9230" y="25185"/>
                    <a:pt x="10000" y="26666"/>
                    <a:pt x="7692" y="25185"/>
                  </a:cubicBezTo>
                  <a:cubicBezTo>
                    <a:pt x="6153" y="23703"/>
                    <a:pt x="5384" y="25185"/>
                    <a:pt x="3846" y="25185"/>
                  </a:cubicBezTo>
                  <a:cubicBezTo>
                    <a:pt x="3076" y="26666"/>
                    <a:pt x="0" y="26666"/>
                    <a:pt x="0" y="28148"/>
                  </a:cubicBezTo>
                  <a:cubicBezTo>
                    <a:pt x="0" y="31111"/>
                    <a:pt x="6923" y="28148"/>
                    <a:pt x="6923" y="29629"/>
                  </a:cubicBezTo>
                  <a:cubicBezTo>
                    <a:pt x="6923" y="31111"/>
                    <a:pt x="4615" y="31111"/>
                    <a:pt x="3846" y="32592"/>
                  </a:cubicBezTo>
                  <a:cubicBezTo>
                    <a:pt x="3846" y="31111"/>
                    <a:pt x="7692" y="31111"/>
                    <a:pt x="8461" y="31111"/>
                  </a:cubicBezTo>
                  <a:cubicBezTo>
                    <a:pt x="9230" y="31111"/>
                    <a:pt x="13076" y="31111"/>
                    <a:pt x="13076" y="31111"/>
                  </a:cubicBezTo>
                  <a:cubicBezTo>
                    <a:pt x="13076" y="31111"/>
                    <a:pt x="11538" y="32592"/>
                    <a:pt x="10769" y="32592"/>
                  </a:cubicBezTo>
                  <a:cubicBezTo>
                    <a:pt x="9230" y="32592"/>
                    <a:pt x="8461" y="32592"/>
                    <a:pt x="6923" y="35555"/>
                  </a:cubicBezTo>
                  <a:cubicBezTo>
                    <a:pt x="3846" y="38518"/>
                    <a:pt x="9230" y="38518"/>
                    <a:pt x="10000" y="38518"/>
                  </a:cubicBezTo>
                  <a:cubicBezTo>
                    <a:pt x="13076" y="40000"/>
                    <a:pt x="15384" y="40000"/>
                    <a:pt x="18461" y="38518"/>
                  </a:cubicBezTo>
                  <a:cubicBezTo>
                    <a:pt x="20000" y="37037"/>
                    <a:pt x="23846" y="32592"/>
                    <a:pt x="26153" y="35555"/>
                  </a:cubicBezTo>
                  <a:cubicBezTo>
                    <a:pt x="26153" y="35555"/>
                    <a:pt x="22307" y="38518"/>
                    <a:pt x="22307" y="38518"/>
                  </a:cubicBezTo>
                  <a:cubicBezTo>
                    <a:pt x="20769" y="38518"/>
                    <a:pt x="19230" y="38518"/>
                    <a:pt x="17692" y="40000"/>
                  </a:cubicBezTo>
                  <a:cubicBezTo>
                    <a:pt x="16923" y="40000"/>
                    <a:pt x="15384" y="40000"/>
                    <a:pt x="13846" y="40000"/>
                  </a:cubicBezTo>
                  <a:cubicBezTo>
                    <a:pt x="12307" y="41481"/>
                    <a:pt x="10769" y="40000"/>
                    <a:pt x="9230" y="41481"/>
                  </a:cubicBezTo>
                  <a:cubicBezTo>
                    <a:pt x="10000" y="41481"/>
                    <a:pt x="12307" y="42962"/>
                    <a:pt x="12307" y="42962"/>
                  </a:cubicBezTo>
                  <a:cubicBezTo>
                    <a:pt x="13076" y="44444"/>
                    <a:pt x="13846" y="45925"/>
                    <a:pt x="15384" y="45925"/>
                  </a:cubicBezTo>
                  <a:cubicBezTo>
                    <a:pt x="18461" y="45925"/>
                    <a:pt x="20000" y="41481"/>
                    <a:pt x="23076" y="40000"/>
                  </a:cubicBezTo>
                  <a:cubicBezTo>
                    <a:pt x="23846" y="40000"/>
                    <a:pt x="33846" y="38518"/>
                    <a:pt x="33846" y="37037"/>
                  </a:cubicBezTo>
                  <a:cubicBezTo>
                    <a:pt x="33846" y="38518"/>
                    <a:pt x="29230" y="38518"/>
                    <a:pt x="28461" y="38518"/>
                  </a:cubicBezTo>
                  <a:cubicBezTo>
                    <a:pt x="26153" y="40000"/>
                    <a:pt x="22307" y="41481"/>
                    <a:pt x="20000" y="44444"/>
                  </a:cubicBezTo>
                  <a:cubicBezTo>
                    <a:pt x="17692" y="48888"/>
                    <a:pt x="24615" y="47407"/>
                    <a:pt x="25384" y="47407"/>
                  </a:cubicBezTo>
                  <a:cubicBezTo>
                    <a:pt x="26923" y="47407"/>
                    <a:pt x="28461" y="48888"/>
                    <a:pt x="30000" y="45925"/>
                  </a:cubicBezTo>
                  <a:cubicBezTo>
                    <a:pt x="30769" y="45925"/>
                    <a:pt x="30769" y="44444"/>
                    <a:pt x="30769" y="42962"/>
                  </a:cubicBezTo>
                  <a:cubicBezTo>
                    <a:pt x="31538" y="42962"/>
                    <a:pt x="32307" y="42962"/>
                    <a:pt x="32307" y="44444"/>
                  </a:cubicBezTo>
                  <a:cubicBezTo>
                    <a:pt x="32307" y="44444"/>
                    <a:pt x="32307" y="44444"/>
                    <a:pt x="31538" y="44444"/>
                  </a:cubicBezTo>
                  <a:cubicBezTo>
                    <a:pt x="33076" y="44444"/>
                    <a:pt x="36923" y="41481"/>
                    <a:pt x="38461" y="42962"/>
                  </a:cubicBezTo>
                  <a:cubicBezTo>
                    <a:pt x="37692" y="41481"/>
                    <a:pt x="33846" y="47407"/>
                    <a:pt x="33076" y="47407"/>
                  </a:cubicBezTo>
                  <a:cubicBezTo>
                    <a:pt x="33846" y="48888"/>
                    <a:pt x="38461" y="45925"/>
                    <a:pt x="40000" y="45925"/>
                  </a:cubicBezTo>
                  <a:cubicBezTo>
                    <a:pt x="42307" y="45925"/>
                    <a:pt x="44615" y="44444"/>
                    <a:pt x="46923" y="41481"/>
                  </a:cubicBezTo>
                  <a:cubicBezTo>
                    <a:pt x="47692" y="40000"/>
                    <a:pt x="47692" y="37037"/>
                    <a:pt x="47692" y="37037"/>
                  </a:cubicBezTo>
                  <a:cubicBezTo>
                    <a:pt x="49230" y="37037"/>
                    <a:pt x="49230" y="37037"/>
                    <a:pt x="50000" y="35555"/>
                  </a:cubicBezTo>
                  <a:cubicBezTo>
                    <a:pt x="50769" y="35555"/>
                    <a:pt x="56153" y="29629"/>
                    <a:pt x="56153" y="31111"/>
                  </a:cubicBezTo>
                  <a:cubicBezTo>
                    <a:pt x="56153" y="31111"/>
                    <a:pt x="53076" y="35555"/>
                    <a:pt x="53076" y="35555"/>
                  </a:cubicBezTo>
                  <a:cubicBezTo>
                    <a:pt x="52307" y="37037"/>
                    <a:pt x="49230" y="40000"/>
                    <a:pt x="49230" y="41481"/>
                  </a:cubicBezTo>
                  <a:cubicBezTo>
                    <a:pt x="49230" y="42962"/>
                    <a:pt x="57692" y="41481"/>
                    <a:pt x="57692" y="42962"/>
                  </a:cubicBezTo>
                  <a:cubicBezTo>
                    <a:pt x="57692" y="41481"/>
                    <a:pt x="46153" y="47407"/>
                    <a:pt x="46153" y="45925"/>
                  </a:cubicBezTo>
                  <a:cubicBezTo>
                    <a:pt x="46153" y="45925"/>
                    <a:pt x="53076" y="47407"/>
                    <a:pt x="52307" y="47407"/>
                  </a:cubicBezTo>
                  <a:cubicBezTo>
                    <a:pt x="52307" y="48888"/>
                    <a:pt x="49230" y="48888"/>
                    <a:pt x="48461" y="48888"/>
                  </a:cubicBezTo>
                  <a:cubicBezTo>
                    <a:pt x="46923" y="48888"/>
                    <a:pt x="44615" y="48888"/>
                    <a:pt x="43076" y="50370"/>
                  </a:cubicBezTo>
                  <a:cubicBezTo>
                    <a:pt x="40000" y="50370"/>
                    <a:pt x="36923" y="50370"/>
                    <a:pt x="33846" y="51851"/>
                  </a:cubicBezTo>
                  <a:cubicBezTo>
                    <a:pt x="33076" y="51851"/>
                    <a:pt x="33076" y="53333"/>
                    <a:pt x="34615" y="53333"/>
                  </a:cubicBezTo>
                  <a:cubicBezTo>
                    <a:pt x="35384" y="54814"/>
                    <a:pt x="37692" y="56296"/>
                    <a:pt x="38461" y="57777"/>
                  </a:cubicBezTo>
                  <a:cubicBezTo>
                    <a:pt x="40000" y="60740"/>
                    <a:pt x="38461" y="63703"/>
                    <a:pt x="40769" y="63703"/>
                  </a:cubicBezTo>
                  <a:cubicBezTo>
                    <a:pt x="41538" y="62222"/>
                    <a:pt x="43846" y="63703"/>
                    <a:pt x="44615" y="62222"/>
                  </a:cubicBezTo>
                  <a:cubicBezTo>
                    <a:pt x="37692" y="69629"/>
                    <a:pt x="33846" y="53333"/>
                    <a:pt x="28461" y="53333"/>
                  </a:cubicBezTo>
                  <a:cubicBezTo>
                    <a:pt x="26923" y="53333"/>
                    <a:pt x="20000" y="50370"/>
                    <a:pt x="20000" y="53333"/>
                  </a:cubicBezTo>
                  <a:cubicBezTo>
                    <a:pt x="20000" y="53333"/>
                    <a:pt x="19230" y="56296"/>
                    <a:pt x="19230" y="56296"/>
                  </a:cubicBezTo>
                  <a:cubicBezTo>
                    <a:pt x="20000" y="56296"/>
                    <a:pt x="24615" y="56296"/>
                    <a:pt x="24615" y="57777"/>
                  </a:cubicBezTo>
                  <a:cubicBezTo>
                    <a:pt x="24615" y="57777"/>
                    <a:pt x="20000" y="57777"/>
                    <a:pt x="20000" y="60740"/>
                  </a:cubicBezTo>
                  <a:cubicBezTo>
                    <a:pt x="20000" y="62222"/>
                    <a:pt x="24615" y="62222"/>
                    <a:pt x="26153" y="63703"/>
                  </a:cubicBezTo>
                  <a:cubicBezTo>
                    <a:pt x="26923" y="65185"/>
                    <a:pt x="27692" y="66666"/>
                    <a:pt x="28461" y="68148"/>
                  </a:cubicBezTo>
                  <a:cubicBezTo>
                    <a:pt x="29230" y="71111"/>
                    <a:pt x="30769" y="72592"/>
                    <a:pt x="32307" y="74074"/>
                  </a:cubicBezTo>
                  <a:cubicBezTo>
                    <a:pt x="33846" y="75555"/>
                    <a:pt x="34615" y="75555"/>
                    <a:pt x="36153" y="74074"/>
                  </a:cubicBezTo>
                  <a:cubicBezTo>
                    <a:pt x="36923" y="74074"/>
                    <a:pt x="38461" y="72592"/>
                    <a:pt x="39230" y="74074"/>
                  </a:cubicBezTo>
                  <a:cubicBezTo>
                    <a:pt x="39230" y="74074"/>
                    <a:pt x="38461" y="77037"/>
                    <a:pt x="38461" y="77037"/>
                  </a:cubicBezTo>
                  <a:cubicBezTo>
                    <a:pt x="36923" y="77037"/>
                    <a:pt x="34615" y="75555"/>
                    <a:pt x="33846" y="77037"/>
                  </a:cubicBezTo>
                  <a:cubicBezTo>
                    <a:pt x="33846" y="75555"/>
                    <a:pt x="36923" y="80000"/>
                    <a:pt x="36923" y="80000"/>
                  </a:cubicBezTo>
                  <a:cubicBezTo>
                    <a:pt x="36923" y="81481"/>
                    <a:pt x="33076" y="78518"/>
                    <a:pt x="33076" y="78518"/>
                  </a:cubicBezTo>
                  <a:cubicBezTo>
                    <a:pt x="30769" y="75555"/>
                    <a:pt x="29230" y="75555"/>
                    <a:pt x="26923" y="75555"/>
                  </a:cubicBezTo>
                  <a:cubicBezTo>
                    <a:pt x="25384" y="75555"/>
                    <a:pt x="24615" y="75555"/>
                    <a:pt x="23076" y="77037"/>
                  </a:cubicBezTo>
                  <a:cubicBezTo>
                    <a:pt x="21538" y="78518"/>
                    <a:pt x="20769" y="77037"/>
                    <a:pt x="20000" y="78518"/>
                  </a:cubicBezTo>
                  <a:cubicBezTo>
                    <a:pt x="19230" y="80000"/>
                    <a:pt x="19230" y="81481"/>
                    <a:pt x="17692" y="81481"/>
                  </a:cubicBezTo>
                  <a:cubicBezTo>
                    <a:pt x="16923" y="82962"/>
                    <a:pt x="16153" y="87407"/>
                    <a:pt x="17692" y="87407"/>
                  </a:cubicBezTo>
                  <a:cubicBezTo>
                    <a:pt x="19230" y="87407"/>
                    <a:pt x="20769" y="85925"/>
                    <a:pt x="20769" y="87407"/>
                  </a:cubicBezTo>
                  <a:cubicBezTo>
                    <a:pt x="21538" y="90370"/>
                    <a:pt x="24615" y="88888"/>
                    <a:pt x="24615" y="87407"/>
                  </a:cubicBezTo>
                  <a:cubicBezTo>
                    <a:pt x="25384" y="87407"/>
                    <a:pt x="26923" y="82962"/>
                    <a:pt x="26923" y="81481"/>
                  </a:cubicBezTo>
                  <a:cubicBezTo>
                    <a:pt x="26923" y="82962"/>
                    <a:pt x="26923" y="82962"/>
                    <a:pt x="26923" y="84444"/>
                  </a:cubicBezTo>
                  <a:cubicBezTo>
                    <a:pt x="26923" y="84444"/>
                    <a:pt x="27692" y="84444"/>
                    <a:pt x="27692" y="84444"/>
                  </a:cubicBezTo>
                  <a:cubicBezTo>
                    <a:pt x="27692" y="84444"/>
                    <a:pt x="26923" y="85925"/>
                    <a:pt x="26923" y="87407"/>
                  </a:cubicBezTo>
                  <a:cubicBezTo>
                    <a:pt x="26923" y="87407"/>
                    <a:pt x="26923" y="87407"/>
                    <a:pt x="27692" y="87407"/>
                  </a:cubicBezTo>
                  <a:cubicBezTo>
                    <a:pt x="27692" y="87407"/>
                    <a:pt x="25384" y="88888"/>
                    <a:pt x="26153" y="88888"/>
                  </a:cubicBezTo>
                  <a:cubicBezTo>
                    <a:pt x="26153" y="88888"/>
                    <a:pt x="26153" y="88888"/>
                    <a:pt x="26153" y="88888"/>
                  </a:cubicBezTo>
                  <a:cubicBezTo>
                    <a:pt x="26153" y="90370"/>
                    <a:pt x="23846" y="88888"/>
                    <a:pt x="23076" y="90370"/>
                  </a:cubicBezTo>
                  <a:cubicBezTo>
                    <a:pt x="23846" y="90370"/>
                    <a:pt x="26923" y="90370"/>
                    <a:pt x="27692" y="91851"/>
                  </a:cubicBezTo>
                  <a:cubicBezTo>
                    <a:pt x="27692" y="91851"/>
                    <a:pt x="23846" y="96296"/>
                    <a:pt x="24615" y="96296"/>
                  </a:cubicBezTo>
                  <a:cubicBezTo>
                    <a:pt x="24615" y="97777"/>
                    <a:pt x="28461" y="96296"/>
                    <a:pt x="28461" y="96296"/>
                  </a:cubicBezTo>
                  <a:cubicBezTo>
                    <a:pt x="28461" y="96296"/>
                    <a:pt x="27692" y="96296"/>
                    <a:pt x="27692" y="96296"/>
                  </a:cubicBezTo>
                  <a:cubicBezTo>
                    <a:pt x="27692" y="97777"/>
                    <a:pt x="31538" y="96296"/>
                    <a:pt x="32307" y="94814"/>
                  </a:cubicBezTo>
                  <a:cubicBezTo>
                    <a:pt x="32307" y="94814"/>
                    <a:pt x="35384" y="87407"/>
                    <a:pt x="36153" y="88888"/>
                  </a:cubicBezTo>
                  <a:cubicBezTo>
                    <a:pt x="36923" y="90370"/>
                    <a:pt x="30769" y="99259"/>
                    <a:pt x="29230" y="100740"/>
                  </a:cubicBezTo>
                  <a:cubicBezTo>
                    <a:pt x="26923" y="100740"/>
                    <a:pt x="25384" y="100740"/>
                    <a:pt x="23076" y="97777"/>
                  </a:cubicBezTo>
                  <a:cubicBezTo>
                    <a:pt x="21538" y="96296"/>
                    <a:pt x="21538" y="93333"/>
                    <a:pt x="20000" y="93333"/>
                  </a:cubicBezTo>
                  <a:cubicBezTo>
                    <a:pt x="18461" y="91851"/>
                    <a:pt x="16923" y="91851"/>
                    <a:pt x="15384" y="91851"/>
                  </a:cubicBezTo>
                  <a:cubicBezTo>
                    <a:pt x="13076" y="91851"/>
                    <a:pt x="13076" y="93333"/>
                    <a:pt x="14615" y="96296"/>
                  </a:cubicBezTo>
                  <a:cubicBezTo>
                    <a:pt x="15384" y="97777"/>
                    <a:pt x="15384" y="99259"/>
                    <a:pt x="16923" y="99259"/>
                  </a:cubicBezTo>
                  <a:cubicBezTo>
                    <a:pt x="19230" y="99259"/>
                    <a:pt x="16923" y="99259"/>
                    <a:pt x="16923" y="100740"/>
                  </a:cubicBezTo>
                  <a:cubicBezTo>
                    <a:pt x="16923" y="100740"/>
                    <a:pt x="20000" y="103703"/>
                    <a:pt x="20000" y="10370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2" name="Google Shape;691;gb0755e36db_0_0">
              <a:extLst>
                <a:ext uri="{FF2B5EF4-FFF2-40B4-BE49-F238E27FC236}">
                  <a16:creationId xmlns:a16="http://schemas.microsoft.com/office/drawing/2014/main" id="{75A10D6D-8A49-D140-9985-A261D9414F21}"/>
                </a:ext>
              </a:extLst>
            </p:cNvPr>
            <p:cNvSpPr/>
            <p:nvPr/>
          </p:nvSpPr>
          <p:spPr>
            <a:xfrm>
              <a:off x="8566034" y="4980807"/>
              <a:ext cx="1179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428" y="96000"/>
                  </a:moveTo>
                  <a:cubicBezTo>
                    <a:pt x="102857" y="72000"/>
                    <a:pt x="111428" y="72000"/>
                    <a:pt x="94285" y="48000"/>
                  </a:cubicBezTo>
                  <a:cubicBezTo>
                    <a:pt x="85714" y="48000"/>
                    <a:pt x="77142" y="48000"/>
                    <a:pt x="68571" y="48000"/>
                  </a:cubicBezTo>
                  <a:cubicBezTo>
                    <a:pt x="59999" y="48000"/>
                    <a:pt x="17142" y="0"/>
                    <a:pt x="8571" y="24000"/>
                  </a:cubicBezTo>
                  <a:cubicBezTo>
                    <a:pt x="8571" y="24000"/>
                    <a:pt x="25714" y="48000"/>
                    <a:pt x="17142" y="48000"/>
                  </a:cubicBezTo>
                  <a:cubicBezTo>
                    <a:pt x="17142" y="72000"/>
                    <a:pt x="0" y="96000"/>
                    <a:pt x="0" y="72000"/>
                  </a:cubicBezTo>
                  <a:cubicBezTo>
                    <a:pt x="0" y="96000"/>
                    <a:pt x="17142" y="72000"/>
                    <a:pt x="25714" y="72000"/>
                  </a:cubicBezTo>
                  <a:cubicBezTo>
                    <a:pt x="34285" y="72000"/>
                    <a:pt x="51428" y="96000"/>
                    <a:pt x="68571" y="96000"/>
                  </a:cubicBezTo>
                  <a:cubicBezTo>
                    <a:pt x="77142" y="96000"/>
                    <a:pt x="111428" y="96000"/>
                    <a:pt x="111428" y="96000"/>
                  </a:cubicBezTo>
                  <a:cubicBezTo>
                    <a:pt x="102857" y="72000"/>
                    <a:pt x="119999" y="120000"/>
                    <a:pt x="111428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3" name="Google Shape;692;gb0755e36db_0_0">
              <a:extLst>
                <a:ext uri="{FF2B5EF4-FFF2-40B4-BE49-F238E27FC236}">
                  <a16:creationId xmlns:a16="http://schemas.microsoft.com/office/drawing/2014/main" id="{FF3AF8F7-AB94-D149-8306-DFE4893E1C48}"/>
                </a:ext>
              </a:extLst>
            </p:cNvPr>
            <p:cNvSpPr/>
            <p:nvPr/>
          </p:nvSpPr>
          <p:spPr>
            <a:xfrm>
              <a:off x="8238435" y="5015297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60000"/>
                  </a:moveTo>
                  <a:cubicBezTo>
                    <a:pt x="80000" y="120000"/>
                    <a:pt x="0" y="0"/>
                    <a:pt x="40000" y="0"/>
                  </a:cubicBezTo>
                  <a:cubicBezTo>
                    <a:pt x="60000" y="0"/>
                    <a:pt x="120000" y="60000"/>
                    <a:pt x="10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4" name="Google Shape;693;gb0755e36db_0_0">
              <a:extLst>
                <a:ext uri="{FF2B5EF4-FFF2-40B4-BE49-F238E27FC236}">
                  <a16:creationId xmlns:a16="http://schemas.microsoft.com/office/drawing/2014/main" id="{0C272AF4-906A-8841-94BE-6E47939EDD4A}"/>
                </a:ext>
              </a:extLst>
            </p:cNvPr>
            <p:cNvSpPr/>
            <p:nvPr/>
          </p:nvSpPr>
          <p:spPr>
            <a:xfrm>
              <a:off x="8456835" y="5276872"/>
              <a:ext cx="489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40000"/>
                  </a:moveTo>
                  <a:cubicBezTo>
                    <a:pt x="60000" y="0"/>
                    <a:pt x="0" y="80000"/>
                    <a:pt x="20000" y="80000"/>
                  </a:cubicBezTo>
                  <a:cubicBezTo>
                    <a:pt x="40000" y="120000"/>
                    <a:pt x="120000" y="40000"/>
                    <a:pt x="8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5" name="Google Shape;694;gb0755e36db_0_0">
              <a:extLst>
                <a:ext uri="{FF2B5EF4-FFF2-40B4-BE49-F238E27FC236}">
                  <a16:creationId xmlns:a16="http://schemas.microsoft.com/office/drawing/2014/main" id="{765A56C7-6680-134F-A5A4-5C4D535AE118}"/>
                </a:ext>
              </a:extLst>
            </p:cNvPr>
            <p:cNvSpPr/>
            <p:nvPr/>
          </p:nvSpPr>
          <p:spPr>
            <a:xfrm>
              <a:off x="5591777" y="6449639"/>
              <a:ext cx="432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30000"/>
                  </a:moveTo>
                  <a:cubicBezTo>
                    <a:pt x="72000" y="0"/>
                    <a:pt x="0" y="120000"/>
                    <a:pt x="24000" y="120000"/>
                  </a:cubicBezTo>
                  <a:cubicBezTo>
                    <a:pt x="24000" y="120000"/>
                    <a:pt x="120000" y="30000"/>
                    <a:pt x="96000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6" name="Google Shape;695;gb0755e36db_0_0">
              <a:extLst>
                <a:ext uri="{FF2B5EF4-FFF2-40B4-BE49-F238E27FC236}">
                  <a16:creationId xmlns:a16="http://schemas.microsoft.com/office/drawing/2014/main" id="{3FC34242-2E48-CD49-B19C-96D986F197E7}"/>
                </a:ext>
              </a:extLst>
            </p:cNvPr>
            <p:cNvSpPr/>
            <p:nvPr/>
          </p:nvSpPr>
          <p:spPr>
            <a:xfrm>
              <a:off x="5652127" y="6441014"/>
              <a:ext cx="87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7" name="Google Shape;696;gb0755e36db_0_0">
              <a:extLst>
                <a:ext uri="{FF2B5EF4-FFF2-40B4-BE49-F238E27FC236}">
                  <a16:creationId xmlns:a16="http://schemas.microsoft.com/office/drawing/2014/main" id="{F2C3A8C2-629D-E341-8BA3-24D7C94822B9}"/>
                </a:ext>
              </a:extLst>
            </p:cNvPr>
            <p:cNvSpPr/>
            <p:nvPr/>
          </p:nvSpPr>
          <p:spPr>
            <a:xfrm>
              <a:off x="4792894" y="6449639"/>
              <a:ext cx="576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40000"/>
                  </a:moveTo>
                  <a:cubicBezTo>
                    <a:pt x="119999" y="0"/>
                    <a:pt x="34285" y="0"/>
                    <a:pt x="17142" y="40000"/>
                  </a:cubicBezTo>
                  <a:cubicBezTo>
                    <a:pt x="0" y="60000"/>
                    <a:pt x="68571" y="100000"/>
                    <a:pt x="85714" y="40000"/>
                  </a:cubicBezTo>
                  <a:cubicBezTo>
                    <a:pt x="102857" y="20000"/>
                    <a:pt x="51428" y="120000"/>
                    <a:pt x="85714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8" name="Google Shape;697;gb0755e36db_0_0">
              <a:extLst>
                <a:ext uri="{FF2B5EF4-FFF2-40B4-BE49-F238E27FC236}">
                  <a16:creationId xmlns:a16="http://schemas.microsoft.com/office/drawing/2014/main" id="{0E89ABB9-1952-9C40-A84D-19866DF8CD84}"/>
                </a:ext>
              </a:extLst>
            </p:cNvPr>
            <p:cNvSpPr/>
            <p:nvPr/>
          </p:nvSpPr>
          <p:spPr>
            <a:xfrm>
              <a:off x="17192811" y="9447662"/>
              <a:ext cx="171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120000"/>
                    <a:pt x="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9" name="Google Shape;698;gb0755e36db_0_0">
              <a:extLst>
                <a:ext uri="{FF2B5EF4-FFF2-40B4-BE49-F238E27FC236}">
                  <a16:creationId xmlns:a16="http://schemas.microsoft.com/office/drawing/2014/main" id="{42350957-DD80-9A47-8BCB-93D6B7552DAE}"/>
                </a:ext>
              </a:extLst>
            </p:cNvPr>
            <p:cNvSpPr/>
            <p:nvPr/>
          </p:nvSpPr>
          <p:spPr>
            <a:xfrm>
              <a:off x="17083611" y="9430415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60000"/>
                    <a:pt x="0" y="120000"/>
                    <a:pt x="0" y="60000"/>
                  </a:cubicBezTo>
                  <a:cubicBezTo>
                    <a:pt x="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0" name="Google Shape;699;gb0755e36db_0_0">
              <a:extLst>
                <a:ext uri="{FF2B5EF4-FFF2-40B4-BE49-F238E27FC236}">
                  <a16:creationId xmlns:a16="http://schemas.microsoft.com/office/drawing/2014/main" id="{1D40332D-B6E8-9742-BFB7-734B02E6B7CE}"/>
                </a:ext>
              </a:extLst>
            </p:cNvPr>
            <p:cNvSpPr/>
            <p:nvPr/>
          </p:nvSpPr>
          <p:spPr>
            <a:xfrm>
              <a:off x="17462938" y="10933742"/>
              <a:ext cx="576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48000"/>
                  </a:moveTo>
                  <a:cubicBezTo>
                    <a:pt x="119999" y="0"/>
                    <a:pt x="0" y="24000"/>
                    <a:pt x="17142" y="48000"/>
                  </a:cubicBezTo>
                  <a:cubicBezTo>
                    <a:pt x="17142" y="72000"/>
                    <a:pt x="85714" y="120000"/>
                    <a:pt x="102857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1" name="Google Shape;700;gb0755e36db_0_0">
              <a:extLst>
                <a:ext uri="{FF2B5EF4-FFF2-40B4-BE49-F238E27FC236}">
                  <a16:creationId xmlns:a16="http://schemas.microsoft.com/office/drawing/2014/main" id="{319B8D04-C4DA-3447-8BB5-8180DFB64B64}"/>
                </a:ext>
              </a:extLst>
            </p:cNvPr>
            <p:cNvSpPr/>
            <p:nvPr/>
          </p:nvSpPr>
          <p:spPr>
            <a:xfrm>
              <a:off x="12491478" y="5892000"/>
              <a:ext cx="3000" cy="30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2" name="Google Shape;701;gb0755e36db_0_0">
              <a:extLst>
                <a:ext uri="{FF2B5EF4-FFF2-40B4-BE49-F238E27FC236}">
                  <a16:creationId xmlns:a16="http://schemas.microsoft.com/office/drawing/2014/main" id="{0969967B-4349-0E4F-8004-6F1E7D9C09FD}"/>
                </a:ext>
              </a:extLst>
            </p:cNvPr>
            <p:cNvSpPr/>
            <p:nvPr/>
          </p:nvSpPr>
          <p:spPr>
            <a:xfrm>
              <a:off x="9609177" y="10680794"/>
              <a:ext cx="861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53333"/>
                  </a:moveTo>
                  <a:cubicBezTo>
                    <a:pt x="48000" y="66666"/>
                    <a:pt x="12000" y="93333"/>
                    <a:pt x="0" y="106666"/>
                  </a:cubicBezTo>
                  <a:cubicBezTo>
                    <a:pt x="0" y="120000"/>
                    <a:pt x="24000" y="106666"/>
                    <a:pt x="24000" y="106666"/>
                  </a:cubicBezTo>
                  <a:cubicBezTo>
                    <a:pt x="36000" y="93333"/>
                    <a:pt x="48000" y="80000"/>
                    <a:pt x="60000" y="66666"/>
                  </a:cubicBezTo>
                  <a:cubicBezTo>
                    <a:pt x="72000" y="53333"/>
                    <a:pt x="120000" y="0"/>
                    <a:pt x="96000" y="0"/>
                  </a:cubicBezTo>
                  <a:cubicBezTo>
                    <a:pt x="84000" y="0"/>
                    <a:pt x="48000" y="40000"/>
                    <a:pt x="48000" y="53333"/>
                  </a:cubicBezTo>
                  <a:cubicBezTo>
                    <a:pt x="48000" y="66666"/>
                    <a:pt x="48000" y="40000"/>
                    <a:pt x="48000" y="5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3" name="Google Shape;702;gb0755e36db_0_0">
              <a:extLst>
                <a:ext uri="{FF2B5EF4-FFF2-40B4-BE49-F238E27FC236}">
                  <a16:creationId xmlns:a16="http://schemas.microsoft.com/office/drawing/2014/main" id="{B3808D0B-D04E-DF49-87EB-6DAE1E96AA77}"/>
                </a:ext>
              </a:extLst>
            </p:cNvPr>
            <p:cNvSpPr/>
            <p:nvPr/>
          </p:nvSpPr>
          <p:spPr>
            <a:xfrm>
              <a:off x="8313151" y="7277474"/>
              <a:ext cx="603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40000"/>
                  </a:moveTo>
                  <a:cubicBezTo>
                    <a:pt x="119999" y="0"/>
                    <a:pt x="0" y="0"/>
                    <a:pt x="17142" y="0"/>
                  </a:cubicBezTo>
                  <a:cubicBezTo>
                    <a:pt x="34285" y="0"/>
                    <a:pt x="102857" y="120000"/>
                    <a:pt x="119999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4" name="Google Shape;703;gb0755e36db_0_0">
              <a:extLst>
                <a:ext uri="{FF2B5EF4-FFF2-40B4-BE49-F238E27FC236}">
                  <a16:creationId xmlns:a16="http://schemas.microsoft.com/office/drawing/2014/main" id="{A541766F-CB1B-8647-BE70-F011A005AB86}"/>
                </a:ext>
              </a:extLst>
            </p:cNvPr>
            <p:cNvSpPr/>
            <p:nvPr/>
          </p:nvSpPr>
          <p:spPr>
            <a:xfrm>
              <a:off x="8910873" y="11819063"/>
              <a:ext cx="1524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333" y="105000"/>
                  </a:moveTo>
                  <a:cubicBezTo>
                    <a:pt x="86666" y="105000"/>
                    <a:pt x="73333" y="82500"/>
                    <a:pt x="53333" y="67500"/>
                  </a:cubicBezTo>
                  <a:cubicBezTo>
                    <a:pt x="46666" y="52500"/>
                    <a:pt x="33333" y="45000"/>
                    <a:pt x="26666" y="37500"/>
                  </a:cubicBezTo>
                  <a:cubicBezTo>
                    <a:pt x="20000" y="37500"/>
                    <a:pt x="6666" y="30000"/>
                    <a:pt x="6666" y="22500"/>
                  </a:cubicBezTo>
                  <a:cubicBezTo>
                    <a:pt x="6666" y="22500"/>
                    <a:pt x="13333" y="22500"/>
                    <a:pt x="13333" y="15000"/>
                  </a:cubicBezTo>
                  <a:cubicBezTo>
                    <a:pt x="20000" y="15000"/>
                    <a:pt x="6666" y="0"/>
                    <a:pt x="0" y="0"/>
                  </a:cubicBezTo>
                  <a:cubicBezTo>
                    <a:pt x="0" y="37500"/>
                    <a:pt x="0" y="75000"/>
                    <a:pt x="0" y="105000"/>
                  </a:cubicBezTo>
                  <a:cubicBezTo>
                    <a:pt x="0" y="112500"/>
                    <a:pt x="40000" y="112500"/>
                    <a:pt x="46666" y="112500"/>
                  </a:cubicBezTo>
                  <a:cubicBezTo>
                    <a:pt x="53333" y="112500"/>
                    <a:pt x="60000" y="112500"/>
                    <a:pt x="66666" y="120000"/>
                  </a:cubicBezTo>
                  <a:cubicBezTo>
                    <a:pt x="80000" y="120000"/>
                    <a:pt x="80000" y="120000"/>
                    <a:pt x="86666" y="112500"/>
                  </a:cubicBezTo>
                  <a:cubicBezTo>
                    <a:pt x="93333" y="112500"/>
                    <a:pt x="120000" y="112500"/>
                    <a:pt x="120000" y="105000"/>
                  </a:cubicBezTo>
                  <a:cubicBezTo>
                    <a:pt x="120000" y="105000"/>
                    <a:pt x="120000" y="97500"/>
                    <a:pt x="113333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5" name="Google Shape;704;gb0755e36db_0_0">
              <a:extLst>
                <a:ext uri="{FF2B5EF4-FFF2-40B4-BE49-F238E27FC236}">
                  <a16:creationId xmlns:a16="http://schemas.microsoft.com/office/drawing/2014/main" id="{CC35FB14-709F-F747-92B0-EC1BF52C4298}"/>
                </a:ext>
              </a:extLst>
            </p:cNvPr>
            <p:cNvSpPr/>
            <p:nvPr/>
          </p:nvSpPr>
          <p:spPr>
            <a:xfrm>
              <a:off x="8749951" y="11801821"/>
              <a:ext cx="2529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000" y="88695"/>
                  </a:moveTo>
                  <a:cubicBezTo>
                    <a:pt x="76000" y="67826"/>
                    <a:pt x="76000" y="52173"/>
                    <a:pt x="76000" y="36521"/>
                  </a:cubicBezTo>
                  <a:cubicBezTo>
                    <a:pt x="76000" y="31304"/>
                    <a:pt x="76000" y="20869"/>
                    <a:pt x="76000" y="15652"/>
                  </a:cubicBezTo>
                  <a:cubicBezTo>
                    <a:pt x="76000" y="10434"/>
                    <a:pt x="64000" y="0"/>
                    <a:pt x="60000" y="5217"/>
                  </a:cubicBezTo>
                  <a:cubicBezTo>
                    <a:pt x="56000" y="10434"/>
                    <a:pt x="48000" y="5217"/>
                    <a:pt x="48000" y="15652"/>
                  </a:cubicBezTo>
                  <a:cubicBezTo>
                    <a:pt x="44000" y="26086"/>
                    <a:pt x="36000" y="36521"/>
                    <a:pt x="52000" y="31304"/>
                  </a:cubicBezTo>
                  <a:cubicBezTo>
                    <a:pt x="52000" y="31304"/>
                    <a:pt x="60000" y="31304"/>
                    <a:pt x="60000" y="31304"/>
                  </a:cubicBezTo>
                  <a:cubicBezTo>
                    <a:pt x="64000" y="31304"/>
                    <a:pt x="56000" y="41739"/>
                    <a:pt x="56000" y="41739"/>
                  </a:cubicBezTo>
                  <a:cubicBezTo>
                    <a:pt x="52000" y="41739"/>
                    <a:pt x="44000" y="52173"/>
                    <a:pt x="52000" y="57391"/>
                  </a:cubicBezTo>
                  <a:cubicBezTo>
                    <a:pt x="52000" y="62608"/>
                    <a:pt x="64000" y="62608"/>
                    <a:pt x="64000" y="67826"/>
                  </a:cubicBezTo>
                  <a:cubicBezTo>
                    <a:pt x="64000" y="67826"/>
                    <a:pt x="48000" y="67826"/>
                    <a:pt x="48000" y="67826"/>
                  </a:cubicBezTo>
                  <a:cubicBezTo>
                    <a:pt x="44000" y="67826"/>
                    <a:pt x="36000" y="62608"/>
                    <a:pt x="36000" y="62608"/>
                  </a:cubicBezTo>
                  <a:cubicBezTo>
                    <a:pt x="36000" y="62608"/>
                    <a:pt x="40000" y="67826"/>
                    <a:pt x="40000" y="62608"/>
                  </a:cubicBezTo>
                  <a:cubicBezTo>
                    <a:pt x="40000" y="57391"/>
                    <a:pt x="44000" y="52173"/>
                    <a:pt x="40000" y="46956"/>
                  </a:cubicBezTo>
                  <a:cubicBezTo>
                    <a:pt x="40000" y="46956"/>
                    <a:pt x="32000" y="57391"/>
                    <a:pt x="32000" y="57391"/>
                  </a:cubicBezTo>
                  <a:cubicBezTo>
                    <a:pt x="28000" y="62608"/>
                    <a:pt x="24000" y="57391"/>
                    <a:pt x="20000" y="57391"/>
                  </a:cubicBezTo>
                  <a:cubicBezTo>
                    <a:pt x="16000" y="57391"/>
                    <a:pt x="0" y="52173"/>
                    <a:pt x="0" y="62608"/>
                  </a:cubicBezTo>
                  <a:cubicBezTo>
                    <a:pt x="0" y="67826"/>
                    <a:pt x="8000" y="62608"/>
                    <a:pt x="8000" y="62608"/>
                  </a:cubicBezTo>
                  <a:cubicBezTo>
                    <a:pt x="12000" y="57391"/>
                    <a:pt x="8000" y="62608"/>
                    <a:pt x="12000" y="62608"/>
                  </a:cubicBezTo>
                  <a:cubicBezTo>
                    <a:pt x="16000" y="67826"/>
                    <a:pt x="16000" y="57391"/>
                    <a:pt x="20000" y="62608"/>
                  </a:cubicBezTo>
                  <a:cubicBezTo>
                    <a:pt x="20000" y="62608"/>
                    <a:pt x="24000" y="67826"/>
                    <a:pt x="24000" y="67826"/>
                  </a:cubicBezTo>
                  <a:cubicBezTo>
                    <a:pt x="24000" y="67826"/>
                    <a:pt x="8000" y="73043"/>
                    <a:pt x="16000" y="78260"/>
                  </a:cubicBezTo>
                  <a:cubicBezTo>
                    <a:pt x="20000" y="83478"/>
                    <a:pt x="24000" y="73043"/>
                    <a:pt x="24000" y="78260"/>
                  </a:cubicBezTo>
                  <a:cubicBezTo>
                    <a:pt x="28000" y="78260"/>
                    <a:pt x="32000" y="83478"/>
                    <a:pt x="32000" y="83478"/>
                  </a:cubicBezTo>
                  <a:cubicBezTo>
                    <a:pt x="32000" y="83478"/>
                    <a:pt x="32000" y="83478"/>
                    <a:pt x="28000" y="83478"/>
                  </a:cubicBezTo>
                  <a:cubicBezTo>
                    <a:pt x="28000" y="88695"/>
                    <a:pt x="36000" y="88695"/>
                    <a:pt x="40000" y="88695"/>
                  </a:cubicBezTo>
                  <a:cubicBezTo>
                    <a:pt x="44000" y="88695"/>
                    <a:pt x="44000" y="78260"/>
                    <a:pt x="48000" y="88695"/>
                  </a:cubicBezTo>
                  <a:cubicBezTo>
                    <a:pt x="48000" y="88695"/>
                    <a:pt x="64000" y="114782"/>
                    <a:pt x="68000" y="109565"/>
                  </a:cubicBezTo>
                  <a:cubicBezTo>
                    <a:pt x="68000" y="109565"/>
                    <a:pt x="64000" y="104347"/>
                    <a:pt x="64000" y="104347"/>
                  </a:cubicBezTo>
                  <a:cubicBezTo>
                    <a:pt x="64000" y="99130"/>
                    <a:pt x="88000" y="120000"/>
                    <a:pt x="92000" y="120000"/>
                  </a:cubicBezTo>
                  <a:cubicBezTo>
                    <a:pt x="92000" y="114782"/>
                    <a:pt x="76000" y="99130"/>
                    <a:pt x="76000" y="93913"/>
                  </a:cubicBezTo>
                  <a:cubicBezTo>
                    <a:pt x="80000" y="93913"/>
                    <a:pt x="96000" y="99130"/>
                    <a:pt x="96000" y="99130"/>
                  </a:cubicBezTo>
                  <a:cubicBezTo>
                    <a:pt x="104000" y="99130"/>
                    <a:pt x="112000" y="99130"/>
                    <a:pt x="120000" y="93913"/>
                  </a:cubicBezTo>
                  <a:cubicBezTo>
                    <a:pt x="108000" y="83478"/>
                    <a:pt x="92000" y="88695"/>
                    <a:pt x="76000" y="8869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6" name="Google Shape;705;gb0755e36db_0_0">
              <a:extLst>
                <a:ext uri="{FF2B5EF4-FFF2-40B4-BE49-F238E27FC236}">
                  <a16:creationId xmlns:a16="http://schemas.microsoft.com/office/drawing/2014/main" id="{798EACD7-BFC9-3947-A9F2-2138AF9C61B5}"/>
                </a:ext>
              </a:extLst>
            </p:cNvPr>
            <p:cNvSpPr/>
            <p:nvPr/>
          </p:nvSpPr>
          <p:spPr>
            <a:xfrm>
              <a:off x="8709717" y="8872778"/>
              <a:ext cx="640800" cy="46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473" y="61090"/>
                  </a:moveTo>
                  <a:cubicBezTo>
                    <a:pt x="99473" y="56727"/>
                    <a:pt x="99473" y="54545"/>
                    <a:pt x="104210" y="52363"/>
                  </a:cubicBezTo>
                  <a:cubicBezTo>
                    <a:pt x="104210" y="50181"/>
                    <a:pt x="107368" y="50181"/>
                    <a:pt x="105789" y="48000"/>
                  </a:cubicBezTo>
                  <a:cubicBezTo>
                    <a:pt x="104210" y="45818"/>
                    <a:pt x="102631" y="41454"/>
                    <a:pt x="105789" y="39272"/>
                  </a:cubicBezTo>
                  <a:cubicBezTo>
                    <a:pt x="120000" y="30545"/>
                    <a:pt x="96315" y="32727"/>
                    <a:pt x="96315" y="32727"/>
                  </a:cubicBezTo>
                  <a:cubicBezTo>
                    <a:pt x="96315" y="30545"/>
                    <a:pt x="97894" y="30545"/>
                    <a:pt x="99473" y="30545"/>
                  </a:cubicBezTo>
                  <a:cubicBezTo>
                    <a:pt x="101052" y="30545"/>
                    <a:pt x="101052" y="26181"/>
                    <a:pt x="101052" y="24000"/>
                  </a:cubicBezTo>
                  <a:cubicBezTo>
                    <a:pt x="101052" y="21818"/>
                    <a:pt x="94736" y="17454"/>
                    <a:pt x="94736" y="19636"/>
                  </a:cubicBezTo>
                  <a:cubicBezTo>
                    <a:pt x="94736" y="21818"/>
                    <a:pt x="93157" y="17454"/>
                    <a:pt x="93157" y="17454"/>
                  </a:cubicBezTo>
                  <a:cubicBezTo>
                    <a:pt x="91578" y="17454"/>
                    <a:pt x="91578" y="21818"/>
                    <a:pt x="90000" y="19636"/>
                  </a:cubicBezTo>
                  <a:cubicBezTo>
                    <a:pt x="90000" y="19636"/>
                    <a:pt x="90000" y="17454"/>
                    <a:pt x="90000" y="15272"/>
                  </a:cubicBezTo>
                  <a:cubicBezTo>
                    <a:pt x="88421" y="13090"/>
                    <a:pt x="86842" y="17454"/>
                    <a:pt x="85263" y="17454"/>
                  </a:cubicBezTo>
                  <a:cubicBezTo>
                    <a:pt x="85263" y="17454"/>
                    <a:pt x="85263" y="13090"/>
                    <a:pt x="85263" y="13090"/>
                  </a:cubicBezTo>
                  <a:cubicBezTo>
                    <a:pt x="85263" y="8727"/>
                    <a:pt x="90000" y="10909"/>
                    <a:pt x="91578" y="10909"/>
                  </a:cubicBezTo>
                  <a:cubicBezTo>
                    <a:pt x="93157" y="8727"/>
                    <a:pt x="86842" y="8727"/>
                    <a:pt x="86842" y="8727"/>
                  </a:cubicBezTo>
                  <a:cubicBezTo>
                    <a:pt x="83684" y="8727"/>
                    <a:pt x="80526" y="6545"/>
                    <a:pt x="77368" y="8727"/>
                  </a:cubicBezTo>
                  <a:cubicBezTo>
                    <a:pt x="74210" y="10909"/>
                    <a:pt x="72631" y="17454"/>
                    <a:pt x="69473" y="15272"/>
                  </a:cubicBezTo>
                  <a:cubicBezTo>
                    <a:pt x="64736" y="15272"/>
                    <a:pt x="63157" y="15272"/>
                    <a:pt x="60000" y="10909"/>
                  </a:cubicBezTo>
                  <a:cubicBezTo>
                    <a:pt x="56842" y="6545"/>
                    <a:pt x="50526" y="10909"/>
                    <a:pt x="45789" y="10909"/>
                  </a:cubicBezTo>
                  <a:cubicBezTo>
                    <a:pt x="42631" y="10909"/>
                    <a:pt x="42631" y="8727"/>
                    <a:pt x="41052" y="4363"/>
                  </a:cubicBezTo>
                  <a:cubicBezTo>
                    <a:pt x="39473" y="0"/>
                    <a:pt x="36315" y="0"/>
                    <a:pt x="31578" y="0"/>
                  </a:cubicBezTo>
                  <a:cubicBezTo>
                    <a:pt x="30000" y="0"/>
                    <a:pt x="17368" y="2181"/>
                    <a:pt x="17368" y="8727"/>
                  </a:cubicBezTo>
                  <a:cubicBezTo>
                    <a:pt x="17368" y="15272"/>
                    <a:pt x="23684" y="17454"/>
                    <a:pt x="20526" y="26181"/>
                  </a:cubicBezTo>
                  <a:cubicBezTo>
                    <a:pt x="17368" y="30545"/>
                    <a:pt x="11052" y="21818"/>
                    <a:pt x="12631" y="17454"/>
                  </a:cubicBezTo>
                  <a:cubicBezTo>
                    <a:pt x="12631" y="15272"/>
                    <a:pt x="15789" y="13090"/>
                    <a:pt x="15789" y="10909"/>
                  </a:cubicBezTo>
                  <a:cubicBezTo>
                    <a:pt x="17368" y="6545"/>
                    <a:pt x="12631" y="4363"/>
                    <a:pt x="12631" y="2181"/>
                  </a:cubicBezTo>
                  <a:cubicBezTo>
                    <a:pt x="7894" y="6545"/>
                    <a:pt x="6315" y="8727"/>
                    <a:pt x="6315" y="15272"/>
                  </a:cubicBezTo>
                  <a:cubicBezTo>
                    <a:pt x="4736" y="17454"/>
                    <a:pt x="0" y="26181"/>
                    <a:pt x="4736" y="26181"/>
                  </a:cubicBezTo>
                  <a:cubicBezTo>
                    <a:pt x="4736" y="26181"/>
                    <a:pt x="6315" y="26181"/>
                    <a:pt x="7894" y="28363"/>
                  </a:cubicBezTo>
                  <a:cubicBezTo>
                    <a:pt x="7894" y="30545"/>
                    <a:pt x="9473" y="32727"/>
                    <a:pt x="11052" y="34909"/>
                  </a:cubicBezTo>
                  <a:cubicBezTo>
                    <a:pt x="14210" y="39272"/>
                    <a:pt x="7894" y="48000"/>
                    <a:pt x="15789" y="50181"/>
                  </a:cubicBezTo>
                  <a:cubicBezTo>
                    <a:pt x="15789" y="50181"/>
                    <a:pt x="18947" y="50181"/>
                    <a:pt x="20526" y="50181"/>
                  </a:cubicBezTo>
                  <a:cubicBezTo>
                    <a:pt x="22105" y="50181"/>
                    <a:pt x="22105" y="48000"/>
                    <a:pt x="23684" y="48000"/>
                  </a:cubicBezTo>
                  <a:cubicBezTo>
                    <a:pt x="28421" y="48000"/>
                    <a:pt x="30000" y="54545"/>
                    <a:pt x="33157" y="58909"/>
                  </a:cubicBezTo>
                  <a:cubicBezTo>
                    <a:pt x="33157" y="58909"/>
                    <a:pt x="34736" y="61090"/>
                    <a:pt x="36315" y="58909"/>
                  </a:cubicBezTo>
                  <a:cubicBezTo>
                    <a:pt x="36315" y="56727"/>
                    <a:pt x="37894" y="58909"/>
                    <a:pt x="41052" y="58909"/>
                  </a:cubicBezTo>
                  <a:cubicBezTo>
                    <a:pt x="44210" y="61090"/>
                    <a:pt x="52105" y="54545"/>
                    <a:pt x="48947" y="63272"/>
                  </a:cubicBezTo>
                  <a:cubicBezTo>
                    <a:pt x="45789" y="69818"/>
                    <a:pt x="45789" y="76363"/>
                    <a:pt x="48947" y="82909"/>
                  </a:cubicBezTo>
                  <a:cubicBezTo>
                    <a:pt x="48947" y="85090"/>
                    <a:pt x="50526" y="87272"/>
                    <a:pt x="50526" y="89454"/>
                  </a:cubicBezTo>
                  <a:cubicBezTo>
                    <a:pt x="50526" y="91636"/>
                    <a:pt x="45789" y="93818"/>
                    <a:pt x="47368" y="96000"/>
                  </a:cubicBezTo>
                  <a:cubicBezTo>
                    <a:pt x="52105" y="102545"/>
                    <a:pt x="53684" y="120000"/>
                    <a:pt x="63157" y="115636"/>
                  </a:cubicBezTo>
                  <a:cubicBezTo>
                    <a:pt x="64736" y="115636"/>
                    <a:pt x="64736" y="117818"/>
                    <a:pt x="66315" y="117818"/>
                  </a:cubicBezTo>
                  <a:cubicBezTo>
                    <a:pt x="67894" y="117818"/>
                    <a:pt x="69473" y="115636"/>
                    <a:pt x="71052" y="113454"/>
                  </a:cubicBezTo>
                  <a:cubicBezTo>
                    <a:pt x="74210" y="111272"/>
                    <a:pt x="75789" y="106909"/>
                    <a:pt x="80526" y="102545"/>
                  </a:cubicBezTo>
                  <a:cubicBezTo>
                    <a:pt x="83684" y="100363"/>
                    <a:pt x="77368" y="100363"/>
                    <a:pt x="77368" y="96000"/>
                  </a:cubicBezTo>
                  <a:cubicBezTo>
                    <a:pt x="77368" y="93818"/>
                    <a:pt x="75789" y="91636"/>
                    <a:pt x="75789" y="89454"/>
                  </a:cubicBezTo>
                  <a:cubicBezTo>
                    <a:pt x="75789" y="87272"/>
                    <a:pt x="71052" y="85090"/>
                    <a:pt x="71052" y="82909"/>
                  </a:cubicBezTo>
                  <a:cubicBezTo>
                    <a:pt x="71052" y="80727"/>
                    <a:pt x="80526" y="82909"/>
                    <a:pt x="82105" y="82909"/>
                  </a:cubicBezTo>
                  <a:cubicBezTo>
                    <a:pt x="85263" y="82909"/>
                    <a:pt x="83684" y="85090"/>
                    <a:pt x="85263" y="87272"/>
                  </a:cubicBezTo>
                  <a:cubicBezTo>
                    <a:pt x="86842" y="87272"/>
                    <a:pt x="86842" y="82909"/>
                    <a:pt x="88421" y="82909"/>
                  </a:cubicBezTo>
                  <a:cubicBezTo>
                    <a:pt x="90000" y="80727"/>
                    <a:pt x="94736" y="80727"/>
                    <a:pt x="97894" y="78545"/>
                  </a:cubicBezTo>
                  <a:cubicBezTo>
                    <a:pt x="99473" y="76363"/>
                    <a:pt x="102631" y="74181"/>
                    <a:pt x="105789" y="72000"/>
                  </a:cubicBezTo>
                  <a:cubicBezTo>
                    <a:pt x="104210" y="67636"/>
                    <a:pt x="99473" y="65454"/>
                    <a:pt x="99473" y="6109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7" name="Google Shape;706;gb0755e36db_0_0">
              <a:extLst>
                <a:ext uri="{FF2B5EF4-FFF2-40B4-BE49-F238E27FC236}">
                  <a16:creationId xmlns:a16="http://schemas.microsoft.com/office/drawing/2014/main" id="{1A644C0A-3E2A-7E4D-A379-BCB2BCC69A7A}"/>
                </a:ext>
              </a:extLst>
            </p:cNvPr>
            <p:cNvSpPr/>
            <p:nvPr/>
          </p:nvSpPr>
          <p:spPr>
            <a:xfrm>
              <a:off x="9224106" y="8999253"/>
              <a:ext cx="218400" cy="32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91578"/>
                  </a:moveTo>
                  <a:cubicBezTo>
                    <a:pt x="101538" y="88421"/>
                    <a:pt x="78461" y="69473"/>
                    <a:pt x="83076" y="66315"/>
                  </a:cubicBezTo>
                  <a:cubicBezTo>
                    <a:pt x="87692" y="63157"/>
                    <a:pt x="83076" y="60000"/>
                    <a:pt x="92307" y="56842"/>
                  </a:cubicBezTo>
                  <a:cubicBezTo>
                    <a:pt x="106153" y="56842"/>
                    <a:pt x="101538" y="50526"/>
                    <a:pt x="101538" y="47368"/>
                  </a:cubicBezTo>
                  <a:cubicBezTo>
                    <a:pt x="101538" y="44210"/>
                    <a:pt x="101538" y="41052"/>
                    <a:pt x="101538" y="41052"/>
                  </a:cubicBezTo>
                  <a:cubicBezTo>
                    <a:pt x="101538" y="37894"/>
                    <a:pt x="96923" y="37894"/>
                    <a:pt x="92307" y="34736"/>
                  </a:cubicBezTo>
                  <a:cubicBezTo>
                    <a:pt x="87692" y="28421"/>
                    <a:pt x="73846" y="28421"/>
                    <a:pt x="73846" y="22105"/>
                  </a:cubicBezTo>
                  <a:cubicBezTo>
                    <a:pt x="69230" y="12631"/>
                    <a:pt x="50769" y="3157"/>
                    <a:pt x="41538" y="0"/>
                  </a:cubicBezTo>
                  <a:cubicBezTo>
                    <a:pt x="41538" y="9473"/>
                    <a:pt x="18461" y="9473"/>
                    <a:pt x="23076" y="15789"/>
                  </a:cubicBezTo>
                  <a:cubicBezTo>
                    <a:pt x="23076" y="18947"/>
                    <a:pt x="32307" y="22105"/>
                    <a:pt x="27692" y="25263"/>
                  </a:cubicBezTo>
                  <a:cubicBezTo>
                    <a:pt x="23076" y="25263"/>
                    <a:pt x="13846" y="28421"/>
                    <a:pt x="13846" y="31578"/>
                  </a:cubicBezTo>
                  <a:cubicBezTo>
                    <a:pt x="0" y="34736"/>
                    <a:pt x="9230" y="44210"/>
                    <a:pt x="18461" y="50526"/>
                  </a:cubicBezTo>
                  <a:cubicBezTo>
                    <a:pt x="23076" y="53684"/>
                    <a:pt x="23076" y="56842"/>
                    <a:pt x="32307" y="56842"/>
                  </a:cubicBezTo>
                  <a:cubicBezTo>
                    <a:pt x="36923" y="56842"/>
                    <a:pt x="32307" y="60000"/>
                    <a:pt x="36923" y="63157"/>
                  </a:cubicBezTo>
                  <a:cubicBezTo>
                    <a:pt x="46153" y="72631"/>
                    <a:pt x="41538" y="75789"/>
                    <a:pt x="36923" y="85263"/>
                  </a:cubicBezTo>
                  <a:cubicBezTo>
                    <a:pt x="36923" y="94736"/>
                    <a:pt x="46153" y="104210"/>
                    <a:pt x="50769" y="110526"/>
                  </a:cubicBezTo>
                  <a:cubicBezTo>
                    <a:pt x="64615" y="120000"/>
                    <a:pt x="69230" y="110526"/>
                    <a:pt x="78461" y="110526"/>
                  </a:cubicBezTo>
                  <a:cubicBezTo>
                    <a:pt x="87692" y="110526"/>
                    <a:pt x="92307" y="107368"/>
                    <a:pt x="96923" y="107368"/>
                  </a:cubicBezTo>
                  <a:cubicBezTo>
                    <a:pt x="106153" y="104210"/>
                    <a:pt x="110769" y="104210"/>
                    <a:pt x="120000" y="107368"/>
                  </a:cubicBezTo>
                  <a:cubicBezTo>
                    <a:pt x="115384" y="101052"/>
                    <a:pt x="110769" y="94736"/>
                    <a:pt x="101538" y="91578"/>
                  </a:cubicBezTo>
                  <a:cubicBezTo>
                    <a:pt x="96923" y="85263"/>
                    <a:pt x="106153" y="91578"/>
                    <a:pt x="101538" y="9157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8" name="Google Shape;707;gb0755e36db_0_0">
              <a:extLst>
                <a:ext uri="{FF2B5EF4-FFF2-40B4-BE49-F238E27FC236}">
                  <a16:creationId xmlns:a16="http://schemas.microsoft.com/office/drawing/2014/main" id="{E0C9E09D-CE03-5C47-9803-E7F6C097292E}"/>
                </a:ext>
              </a:extLst>
            </p:cNvPr>
            <p:cNvSpPr/>
            <p:nvPr/>
          </p:nvSpPr>
          <p:spPr>
            <a:xfrm>
              <a:off x="9364915" y="9099857"/>
              <a:ext cx="1869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636" y="36521"/>
                  </a:moveTo>
                  <a:cubicBezTo>
                    <a:pt x="103636" y="26086"/>
                    <a:pt x="114545" y="15652"/>
                    <a:pt x="120000" y="10434"/>
                  </a:cubicBezTo>
                  <a:cubicBezTo>
                    <a:pt x="103636" y="5217"/>
                    <a:pt x="76363" y="0"/>
                    <a:pt x="65454" y="10434"/>
                  </a:cubicBezTo>
                  <a:cubicBezTo>
                    <a:pt x="54545" y="15652"/>
                    <a:pt x="49090" y="5217"/>
                    <a:pt x="49090" y="0"/>
                  </a:cubicBezTo>
                  <a:cubicBezTo>
                    <a:pt x="43636" y="0"/>
                    <a:pt x="38181" y="10434"/>
                    <a:pt x="27272" y="5217"/>
                  </a:cubicBezTo>
                  <a:cubicBezTo>
                    <a:pt x="27272" y="10434"/>
                    <a:pt x="38181" y="31304"/>
                    <a:pt x="21818" y="31304"/>
                  </a:cubicBezTo>
                  <a:cubicBezTo>
                    <a:pt x="10909" y="36521"/>
                    <a:pt x="0" y="41739"/>
                    <a:pt x="5454" y="52173"/>
                  </a:cubicBezTo>
                  <a:cubicBezTo>
                    <a:pt x="10909" y="62608"/>
                    <a:pt x="16363" y="67826"/>
                    <a:pt x="21818" y="78260"/>
                  </a:cubicBezTo>
                  <a:cubicBezTo>
                    <a:pt x="27272" y="88695"/>
                    <a:pt x="38181" y="99130"/>
                    <a:pt x="49090" y="114782"/>
                  </a:cubicBezTo>
                  <a:cubicBezTo>
                    <a:pt x="65454" y="120000"/>
                    <a:pt x="54545" y="99130"/>
                    <a:pt x="65454" y="99130"/>
                  </a:cubicBezTo>
                  <a:cubicBezTo>
                    <a:pt x="76363" y="99130"/>
                    <a:pt x="81818" y="99130"/>
                    <a:pt x="87272" y="93913"/>
                  </a:cubicBezTo>
                  <a:cubicBezTo>
                    <a:pt x="92727" y="93913"/>
                    <a:pt x="92727" y="104347"/>
                    <a:pt x="103636" y="99130"/>
                  </a:cubicBezTo>
                  <a:cubicBezTo>
                    <a:pt x="109090" y="88695"/>
                    <a:pt x="114545" y="83478"/>
                    <a:pt x="109090" y="73043"/>
                  </a:cubicBezTo>
                  <a:cubicBezTo>
                    <a:pt x="109090" y="62608"/>
                    <a:pt x="103636" y="46956"/>
                    <a:pt x="103636" y="3652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9" name="Google Shape;708;gb0755e36db_0_0">
              <a:extLst>
                <a:ext uri="{FF2B5EF4-FFF2-40B4-BE49-F238E27FC236}">
                  <a16:creationId xmlns:a16="http://schemas.microsoft.com/office/drawing/2014/main" id="{6E58AC5F-1359-4B4C-8EBA-DC3DF98C1A5C}"/>
                </a:ext>
              </a:extLst>
            </p:cNvPr>
            <p:cNvSpPr/>
            <p:nvPr/>
          </p:nvSpPr>
          <p:spPr>
            <a:xfrm>
              <a:off x="9517221" y="9117107"/>
              <a:ext cx="1350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33333"/>
                  </a:moveTo>
                  <a:cubicBezTo>
                    <a:pt x="75000" y="20000"/>
                    <a:pt x="60000" y="6666"/>
                    <a:pt x="37500" y="6666"/>
                  </a:cubicBezTo>
                  <a:cubicBezTo>
                    <a:pt x="22500" y="0"/>
                    <a:pt x="0" y="26666"/>
                    <a:pt x="7500" y="40000"/>
                  </a:cubicBezTo>
                  <a:cubicBezTo>
                    <a:pt x="7500" y="53333"/>
                    <a:pt x="15000" y="66666"/>
                    <a:pt x="15000" y="80000"/>
                  </a:cubicBezTo>
                  <a:cubicBezTo>
                    <a:pt x="22500" y="93333"/>
                    <a:pt x="7500" y="106666"/>
                    <a:pt x="0" y="113333"/>
                  </a:cubicBezTo>
                  <a:cubicBezTo>
                    <a:pt x="7500" y="120000"/>
                    <a:pt x="22500" y="113333"/>
                    <a:pt x="30000" y="113333"/>
                  </a:cubicBezTo>
                  <a:cubicBezTo>
                    <a:pt x="45000" y="113333"/>
                    <a:pt x="52500" y="120000"/>
                    <a:pt x="67500" y="113333"/>
                  </a:cubicBezTo>
                  <a:cubicBezTo>
                    <a:pt x="90000" y="106666"/>
                    <a:pt x="97500" y="66666"/>
                    <a:pt x="120000" y="53333"/>
                  </a:cubicBezTo>
                  <a:cubicBezTo>
                    <a:pt x="105000" y="46666"/>
                    <a:pt x="97500" y="40000"/>
                    <a:pt x="90000" y="33333"/>
                  </a:cubicBezTo>
                  <a:cubicBezTo>
                    <a:pt x="75000" y="26666"/>
                    <a:pt x="97500" y="40000"/>
                    <a:pt x="90000" y="3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0" name="Google Shape;709;gb0755e36db_0_0">
              <a:extLst>
                <a:ext uri="{FF2B5EF4-FFF2-40B4-BE49-F238E27FC236}">
                  <a16:creationId xmlns:a16="http://schemas.microsoft.com/office/drawing/2014/main" id="{283EC4D1-EDD1-EB45-B4B8-250C9410EDB5}"/>
                </a:ext>
              </a:extLst>
            </p:cNvPr>
            <p:cNvSpPr/>
            <p:nvPr/>
          </p:nvSpPr>
          <p:spPr>
            <a:xfrm>
              <a:off x="8313151" y="8829663"/>
              <a:ext cx="681000" cy="710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74" y="68571"/>
                  </a:moveTo>
                  <a:cubicBezTo>
                    <a:pt x="120000" y="64285"/>
                    <a:pt x="112592" y="60000"/>
                    <a:pt x="112592" y="55714"/>
                  </a:cubicBezTo>
                  <a:cubicBezTo>
                    <a:pt x="112592" y="52857"/>
                    <a:pt x="115555" y="50000"/>
                    <a:pt x="115555" y="47142"/>
                  </a:cubicBezTo>
                  <a:cubicBezTo>
                    <a:pt x="117037" y="42857"/>
                    <a:pt x="111111" y="45714"/>
                    <a:pt x="109629" y="45714"/>
                  </a:cubicBezTo>
                  <a:cubicBezTo>
                    <a:pt x="108148" y="45714"/>
                    <a:pt x="106666" y="45714"/>
                    <a:pt x="105185" y="45714"/>
                  </a:cubicBezTo>
                  <a:cubicBezTo>
                    <a:pt x="103703" y="45714"/>
                    <a:pt x="103703" y="47142"/>
                    <a:pt x="102222" y="47142"/>
                  </a:cubicBezTo>
                  <a:cubicBezTo>
                    <a:pt x="100740" y="47142"/>
                    <a:pt x="99259" y="42857"/>
                    <a:pt x="97777" y="42857"/>
                  </a:cubicBezTo>
                  <a:cubicBezTo>
                    <a:pt x="94814" y="37142"/>
                    <a:pt x="91851" y="40000"/>
                    <a:pt x="85925" y="40000"/>
                  </a:cubicBezTo>
                  <a:cubicBezTo>
                    <a:pt x="82962" y="40000"/>
                    <a:pt x="81481" y="40000"/>
                    <a:pt x="80000" y="37142"/>
                  </a:cubicBezTo>
                  <a:cubicBezTo>
                    <a:pt x="78518" y="34285"/>
                    <a:pt x="82962" y="31428"/>
                    <a:pt x="78518" y="28571"/>
                  </a:cubicBezTo>
                  <a:cubicBezTo>
                    <a:pt x="77037" y="27142"/>
                    <a:pt x="77037" y="24285"/>
                    <a:pt x="74074" y="24285"/>
                  </a:cubicBezTo>
                  <a:cubicBezTo>
                    <a:pt x="71111" y="24285"/>
                    <a:pt x="72592" y="24285"/>
                    <a:pt x="74074" y="21428"/>
                  </a:cubicBezTo>
                  <a:cubicBezTo>
                    <a:pt x="75555" y="18571"/>
                    <a:pt x="74074" y="15714"/>
                    <a:pt x="75555" y="12857"/>
                  </a:cubicBezTo>
                  <a:cubicBezTo>
                    <a:pt x="77037" y="10000"/>
                    <a:pt x="80000" y="8571"/>
                    <a:pt x="82962" y="7142"/>
                  </a:cubicBezTo>
                  <a:cubicBezTo>
                    <a:pt x="84444" y="5714"/>
                    <a:pt x="87407" y="5714"/>
                    <a:pt x="88888" y="2857"/>
                  </a:cubicBezTo>
                  <a:cubicBezTo>
                    <a:pt x="88888" y="0"/>
                    <a:pt x="82962" y="0"/>
                    <a:pt x="82962" y="1428"/>
                  </a:cubicBezTo>
                  <a:cubicBezTo>
                    <a:pt x="80000" y="4285"/>
                    <a:pt x="75555" y="8571"/>
                    <a:pt x="71111" y="8571"/>
                  </a:cubicBezTo>
                  <a:cubicBezTo>
                    <a:pt x="66666" y="8571"/>
                    <a:pt x="66666" y="8571"/>
                    <a:pt x="65185" y="11428"/>
                  </a:cubicBezTo>
                  <a:cubicBezTo>
                    <a:pt x="63703" y="14285"/>
                    <a:pt x="63703" y="10000"/>
                    <a:pt x="60740" y="10000"/>
                  </a:cubicBezTo>
                  <a:cubicBezTo>
                    <a:pt x="54814" y="11428"/>
                    <a:pt x="57777" y="20000"/>
                    <a:pt x="53333" y="22857"/>
                  </a:cubicBezTo>
                  <a:cubicBezTo>
                    <a:pt x="51851" y="24285"/>
                    <a:pt x="48888" y="25714"/>
                    <a:pt x="47407" y="28571"/>
                  </a:cubicBezTo>
                  <a:cubicBezTo>
                    <a:pt x="47407" y="28571"/>
                    <a:pt x="47407" y="32857"/>
                    <a:pt x="45925" y="32857"/>
                  </a:cubicBezTo>
                  <a:cubicBezTo>
                    <a:pt x="44444" y="30000"/>
                    <a:pt x="42962" y="28571"/>
                    <a:pt x="41481" y="27142"/>
                  </a:cubicBezTo>
                  <a:cubicBezTo>
                    <a:pt x="40000" y="24285"/>
                    <a:pt x="38518" y="24285"/>
                    <a:pt x="37037" y="24285"/>
                  </a:cubicBezTo>
                  <a:cubicBezTo>
                    <a:pt x="31111" y="22857"/>
                    <a:pt x="28148" y="18571"/>
                    <a:pt x="22222" y="22857"/>
                  </a:cubicBezTo>
                  <a:cubicBezTo>
                    <a:pt x="19259" y="24285"/>
                    <a:pt x="13333" y="28571"/>
                    <a:pt x="10370" y="25714"/>
                  </a:cubicBezTo>
                  <a:cubicBezTo>
                    <a:pt x="8888" y="24285"/>
                    <a:pt x="7407" y="24285"/>
                    <a:pt x="5925" y="22857"/>
                  </a:cubicBezTo>
                  <a:cubicBezTo>
                    <a:pt x="2962" y="22857"/>
                    <a:pt x="4444" y="20000"/>
                    <a:pt x="1481" y="22857"/>
                  </a:cubicBezTo>
                  <a:cubicBezTo>
                    <a:pt x="0" y="24285"/>
                    <a:pt x="1481" y="24285"/>
                    <a:pt x="2962" y="25714"/>
                  </a:cubicBezTo>
                  <a:cubicBezTo>
                    <a:pt x="2962" y="27142"/>
                    <a:pt x="1481" y="28571"/>
                    <a:pt x="1481" y="30000"/>
                  </a:cubicBezTo>
                  <a:cubicBezTo>
                    <a:pt x="4444" y="30000"/>
                    <a:pt x="7407" y="31428"/>
                    <a:pt x="8888" y="31428"/>
                  </a:cubicBezTo>
                  <a:cubicBezTo>
                    <a:pt x="10370" y="32857"/>
                    <a:pt x="11851" y="32857"/>
                    <a:pt x="11851" y="34285"/>
                  </a:cubicBezTo>
                  <a:cubicBezTo>
                    <a:pt x="13333" y="35714"/>
                    <a:pt x="13333" y="34285"/>
                    <a:pt x="14814" y="34285"/>
                  </a:cubicBezTo>
                  <a:cubicBezTo>
                    <a:pt x="14814" y="32857"/>
                    <a:pt x="14814" y="37142"/>
                    <a:pt x="16296" y="37142"/>
                  </a:cubicBezTo>
                  <a:cubicBezTo>
                    <a:pt x="17777" y="38571"/>
                    <a:pt x="19259" y="37142"/>
                    <a:pt x="22222" y="35714"/>
                  </a:cubicBezTo>
                  <a:cubicBezTo>
                    <a:pt x="23703" y="35714"/>
                    <a:pt x="19259" y="32857"/>
                    <a:pt x="19259" y="32857"/>
                  </a:cubicBezTo>
                  <a:cubicBezTo>
                    <a:pt x="19259" y="31428"/>
                    <a:pt x="23703" y="28571"/>
                    <a:pt x="23703" y="27142"/>
                  </a:cubicBezTo>
                  <a:cubicBezTo>
                    <a:pt x="25185" y="25714"/>
                    <a:pt x="28148" y="24285"/>
                    <a:pt x="29629" y="25714"/>
                  </a:cubicBezTo>
                  <a:cubicBezTo>
                    <a:pt x="31111" y="25714"/>
                    <a:pt x="34074" y="27142"/>
                    <a:pt x="34074" y="27142"/>
                  </a:cubicBezTo>
                  <a:cubicBezTo>
                    <a:pt x="34074" y="28571"/>
                    <a:pt x="34074" y="28571"/>
                    <a:pt x="35555" y="28571"/>
                  </a:cubicBezTo>
                  <a:cubicBezTo>
                    <a:pt x="35555" y="30000"/>
                    <a:pt x="34074" y="31428"/>
                    <a:pt x="34074" y="31428"/>
                  </a:cubicBezTo>
                  <a:cubicBezTo>
                    <a:pt x="34074" y="32857"/>
                    <a:pt x="37037" y="35714"/>
                    <a:pt x="37037" y="37142"/>
                  </a:cubicBezTo>
                  <a:cubicBezTo>
                    <a:pt x="40000" y="41428"/>
                    <a:pt x="42962" y="41428"/>
                    <a:pt x="42962" y="47142"/>
                  </a:cubicBezTo>
                  <a:cubicBezTo>
                    <a:pt x="42962" y="51428"/>
                    <a:pt x="42962" y="55714"/>
                    <a:pt x="41481" y="60000"/>
                  </a:cubicBezTo>
                  <a:cubicBezTo>
                    <a:pt x="41481" y="61428"/>
                    <a:pt x="44444" y="61428"/>
                    <a:pt x="44444" y="62857"/>
                  </a:cubicBezTo>
                  <a:cubicBezTo>
                    <a:pt x="42962" y="64285"/>
                    <a:pt x="41481" y="65714"/>
                    <a:pt x="41481" y="67142"/>
                  </a:cubicBezTo>
                  <a:cubicBezTo>
                    <a:pt x="40000" y="68571"/>
                    <a:pt x="40000" y="71428"/>
                    <a:pt x="38518" y="71428"/>
                  </a:cubicBezTo>
                  <a:cubicBezTo>
                    <a:pt x="35555" y="72857"/>
                    <a:pt x="32592" y="71428"/>
                    <a:pt x="32592" y="75714"/>
                  </a:cubicBezTo>
                  <a:cubicBezTo>
                    <a:pt x="32592" y="78571"/>
                    <a:pt x="28148" y="78571"/>
                    <a:pt x="32592" y="80000"/>
                  </a:cubicBezTo>
                  <a:cubicBezTo>
                    <a:pt x="34074" y="81428"/>
                    <a:pt x="35555" y="81428"/>
                    <a:pt x="38518" y="82857"/>
                  </a:cubicBezTo>
                  <a:cubicBezTo>
                    <a:pt x="40000" y="84285"/>
                    <a:pt x="41481" y="85714"/>
                    <a:pt x="42962" y="87142"/>
                  </a:cubicBezTo>
                  <a:cubicBezTo>
                    <a:pt x="45925" y="88571"/>
                    <a:pt x="47407" y="87142"/>
                    <a:pt x="50370" y="87142"/>
                  </a:cubicBezTo>
                  <a:cubicBezTo>
                    <a:pt x="51851" y="87142"/>
                    <a:pt x="53333" y="88571"/>
                    <a:pt x="56296" y="90000"/>
                  </a:cubicBezTo>
                  <a:cubicBezTo>
                    <a:pt x="57777" y="90000"/>
                    <a:pt x="59259" y="90000"/>
                    <a:pt x="60740" y="91428"/>
                  </a:cubicBezTo>
                  <a:cubicBezTo>
                    <a:pt x="65185" y="94285"/>
                    <a:pt x="68148" y="97142"/>
                    <a:pt x="71111" y="101428"/>
                  </a:cubicBezTo>
                  <a:cubicBezTo>
                    <a:pt x="72592" y="105714"/>
                    <a:pt x="74074" y="107142"/>
                    <a:pt x="80000" y="108571"/>
                  </a:cubicBezTo>
                  <a:cubicBezTo>
                    <a:pt x="81481" y="108571"/>
                    <a:pt x="82962" y="107142"/>
                    <a:pt x="84444" y="105714"/>
                  </a:cubicBezTo>
                  <a:cubicBezTo>
                    <a:pt x="85925" y="105714"/>
                    <a:pt x="87407" y="108571"/>
                    <a:pt x="88888" y="107142"/>
                  </a:cubicBezTo>
                  <a:cubicBezTo>
                    <a:pt x="91851" y="105714"/>
                    <a:pt x="94814" y="107142"/>
                    <a:pt x="96296" y="108571"/>
                  </a:cubicBezTo>
                  <a:cubicBezTo>
                    <a:pt x="96296" y="110000"/>
                    <a:pt x="94814" y="112857"/>
                    <a:pt x="94814" y="114285"/>
                  </a:cubicBezTo>
                  <a:cubicBezTo>
                    <a:pt x="93333" y="115714"/>
                    <a:pt x="91851" y="115714"/>
                    <a:pt x="94814" y="117142"/>
                  </a:cubicBezTo>
                  <a:cubicBezTo>
                    <a:pt x="94814" y="117142"/>
                    <a:pt x="97777" y="120000"/>
                    <a:pt x="96296" y="120000"/>
                  </a:cubicBezTo>
                  <a:cubicBezTo>
                    <a:pt x="99259" y="120000"/>
                    <a:pt x="100740" y="104285"/>
                    <a:pt x="102222" y="101428"/>
                  </a:cubicBezTo>
                  <a:cubicBezTo>
                    <a:pt x="102222" y="95714"/>
                    <a:pt x="97777" y="94285"/>
                    <a:pt x="96296" y="90000"/>
                  </a:cubicBezTo>
                  <a:cubicBezTo>
                    <a:pt x="96296" y="87142"/>
                    <a:pt x="96296" y="85714"/>
                    <a:pt x="97777" y="85714"/>
                  </a:cubicBezTo>
                  <a:cubicBezTo>
                    <a:pt x="99259" y="85714"/>
                    <a:pt x="103703" y="84285"/>
                    <a:pt x="103703" y="82857"/>
                  </a:cubicBezTo>
                  <a:cubicBezTo>
                    <a:pt x="102222" y="82857"/>
                    <a:pt x="99259" y="82857"/>
                    <a:pt x="99259" y="81428"/>
                  </a:cubicBezTo>
                  <a:cubicBezTo>
                    <a:pt x="97777" y="81428"/>
                    <a:pt x="97777" y="78571"/>
                    <a:pt x="97777" y="78571"/>
                  </a:cubicBezTo>
                  <a:cubicBezTo>
                    <a:pt x="100740" y="78571"/>
                    <a:pt x="103703" y="78571"/>
                    <a:pt x="106666" y="78571"/>
                  </a:cubicBezTo>
                  <a:cubicBezTo>
                    <a:pt x="108148" y="78571"/>
                    <a:pt x="117037" y="74285"/>
                    <a:pt x="117037" y="75714"/>
                  </a:cubicBezTo>
                  <a:cubicBezTo>
                    <a:pt x="117037" y="72857"/>
                    <a:pt x="112592" y="68571"/>
                    <a:pt x="114074" y="68571"/>
                  </a:cubicBezTo>
                  <a:cubicBezTo>
                    <a:pt x="115555" y="67142"/>
                    <a:pt x="112592" y="68571"/>
                    <a:pt x="114074" y="6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1" name="Google Shape;710;gb0755e36db_0_0">
              <a:extLst>
                <a:ext uri="{FF2B5EF4-FFF2-40B4-BE49-F238E27FC236}">
                  <a16:creationId xmlns:a16="http://schemas.microsoft.com/office/drawing/2014/main" id="{B2C29069-4252-614B-B62F-0BC3216A34AF}"/>
                </a:ext>
              </a:extLst>
            </p:cNvPr>
            <p:cNvSpPr/>
            <p:nvPr/>
          </p:nvSpPr>
          <p:spPr>
            <a:xfrm>
              <a:off x="8405108" y="9303941"/>
              <a:ext cx="235500" cy="27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21818"/>
                  </a:moveTo>
                  <a:cubicBezTo>
                    <a:pt x="77142" y="21818"/>
                    <a:pt x="72857" y="14545"/>
                    <a:pt x="64285" y="10909"/>
                  </a:cubicBezTo>
                  <a:cubicBezTo>
                    <a:pt x="59999" y="7272"/>
                    <a:pt x="51428" y="0"/>
                    <a:pt x="42857" y="0"/>
                  </a:cubicBezTo>
                  <a:cubicBezTo>
                    <a:pt x="42857" y="10909"/>
                    <a:pt x="17142" y="3636"/>
                    <a:pt x="17142" y="14545"/>
                  </a:cubicBezTo>
                  <a:cubicBezTo>
                    <a:pt x="17142" y="21818"/>
                    <a:pt x="17142" y="21818"/>
                    <a:pt x="12857" y="25454"/>
                  </a:cubicBezTo>
                  <a:cubicBezTo>
                    <a:pt x="4285" y="29090"/>
                    <a:pt x="8571" y="32727"/>
                    <a:pt x="8571" y="36363"/>
                  </a:cubicBezTo>
                  <a:cubicBezTo>
                    <a:pt x="8571" y="40000"/>
                    <a:pt x="4285" y="43636"/>
                    <a:pt x="0" y="47272"/>
                  </a:cubicBezTo>
                  <a:cubicBezTo>
                    <a:pt x="0" y="47272"/>
                    <a:pt x="0" y="50909"/>
                    <a:pt x="0" y="54545"/>
                  </a:cubicBezTo>
                  <a:cubicBezTo>
                    <a:pt x="4285" y="58181"/>
                    <a:pt x="0" y="61818"/>
                    <a:pt x="0" y="65454"/>
                  </a:cubicBezTo>
                  <a:cubicBezTo>
                    <a:pt x="0" y="65454"/>
                    <a:pt x="4285" y="76363"/>
                    <a:pt x="8571" y="72727"/>
                  </a:cubicBezTo>
                  <a:cubicBezTo>
                    <a:pt x="17142" y="72727"/>
                    <a:pt x="17142" y="65454"/>
                    <a:pt x="21428" y="65454"/>
                  </a:cubicBezTo>
                  <a:cubicBezTo>
                    <a:pt x="17142" y="65454"/>
                    <a:pt x="25714" y="72727"/>
                    <a:pt x="21428" y="72727"/>
                  </a:cubicBezTo>
                  <a:cubicBezTo>
                    <a:pt x="21428" y="80000"/>
                    <a:pt x="21428" y="83636"/>
                    <a:pt x="12857" y="87272"/>
                  </a:cubicBezTo>
                  <a:cubicBezTo>
                    <a:pt x="12857" y="87272"/>
                    <a:pt x="17142" y="94545"/>
                    <a:pt x="12857" y="94545"/>
                  </a:cubicBezTo>
                  <a:cubicBezTo>
                    <a:pt x="12857" y="98181"/>
                    <a:pt x="8571" y="98181"/>
                    <a:pt x="12857" y="101818"/>
                  </a:cubicBezTo>
                  <a:cubicBezTo>
                    <a:pt x="21428" y="105454"/>
                    <a:pt x="25714" y="105454"/>
                    <a:pt x="34285" y="116363"/>
                  </a:cubicBezTo>
                  <a:cubicBezTo>
                    <a:pt x="38571" y="120000"/>
                    <a:pt x="42857" y="105454"/>
                    <a:pt x="47142" y="105454"/>
                  </a:cubicBezTo>
                  <a:cubicBezTo>
                    <a:pt x="51428" y="94545"/>
                    <a:pt x="55714" y="83636"/>
                    <a:pt x="68571" y="80000"/>
                  </a:cubicBezTo>
                  <a:cubicBezTo>
                    <a:pt x="77142" y="76363"/>
                    <a:pt x="85714" y="76363"/>
                    <a:pt x="94285" y="69090"/>
                  </a:cubicBezTo>
                  <a:cubicBezTo>
                    <a:pt x="102857" y="65454"/>
                    <a:pt x="111428" y="58181"/>
                    <a:pt x="115714" y="47272"/>
                  </a:cubicBezTo>
                  <a:cubicBezTo>
                    <a:pt x="115714" y="40000"/>
                    <a:pt x="119999" y="36363"/>
                    <a:pt x="115714" y="29090"/>
                  </a:cubicBezTo>
                  <a:cubicBezTo>
                    <a:pt x="111428" y="25454"/>
                    <a:pt x="107142" y="21818"/>
                    <a:pt x="102857" y="18181"/>
                  </a:cubicBezTo>
                  <a:cubicBezTo>
                    <a:pt x="98571" y="18181"/>
                    <a:pt x="89999" y="21818"/>
                    <a:pt x="85714" y="2181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2" name="Google Shape;711;gb0755e36db_0_0">
              <a:extLst>
                <a:ext uri="{FF2B5EF4-FFF2-40B4-BE49-F238E27FC236}">
                  <a16:creationId xmlns:a16="http://schemas.microsoft.com/office/drawing/2014/main" id="{D7C79A9E-9553-6947-A790-4E2E6075CB67}"/>
                </a:ext>
              </a:extLst>
            </p:cNvPr>
            <p:cNvSpPr/>
            <p:nvPr/>
          </p:nvSpPr>
          <p:spPr>
            <a:xfrm>
              <a:off x="8379244" y="9355682"/>
              <a:ext cx="540300" cy="8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875" y="26526"/>
                  </a:moveTo>
                  <a:cubicBezTo>
                    <a:pt x="99375" y="24000"/>
                    <a:pt x="110625" y="18947"/>
                    <a:pt x="105000" y="17684"/>
                  </a:cubicBezTo>
                  <a:cubicBezTo>
                    <a:pt x="101250" y="15157"/>
                    <a:pt x="97500" y="16421"/>
                    <a:pt x="93750" y="16421"/>
                  </a:cubicBezTo>
                  <a:cubicBezTo>
                    <a:pt x="90000" y="15157"/>
                    <a:pt x="90000" y="17684"/>
                    <a:pt x="86250" y="17684"/>
                  </a:cubicBezTo>
                  <a:cubicBezTo>
                    <a:pt x="82500" y="16421"/>
                    <a:pt x="78750" y="16421"/>
                    <a:pt x="76875" y="13894"/>
                  </a:cubicBezTo>
                  <a:cubicBezTo>
                    <a:pt x="75000" y="12631"/>
                    <a:pt x="73125" y="8842"/>
                    <a:pt x="71250" y="7578"/>
                  </a:cubicBezTo>
                  <a:cubicBezTo>
                    <a:pt x="67500" y="6315"/>
                    <a:pt x="65625" y="3789"/>
                    <a:pt x="61875" y="2526"/>
                  </a:cubicBezTo>
                  <a:cubicBezTo>
                    <a:pt x="60000" y="0"/>
                    <a:pt x="56250" y="1263"/>
                    <a:pt x="52500" y="0"/>
                  </a:cubicBezTo>
                  <a:cubicBezTo>
                    <a:pt x="56250" y="2526"/>
                    <a:pt x="58125" y="3789"/>
                    <a:pt x="58125" y="6315"/>
                  </a:cubicBezTo>
                  <a:cubicBezTo>
                    <a:pt x="56250" y="8842"/>
                    <a:pt x="56250" y="11368"/>
                    <a:pt x="52500" y="12631"/>
                  </a:cubicBezTo>
                  <a:cubicBezTo>
                    <a:pt x="48750" y="15157"/>
                    <a:pt x="46875" y="17684"/>
                    <a:pt x="43125" y="17684"/>
                  </a:cubicBezTo>
                  <a:cubicBezTo>
                    <a:pt x="39375" y="18947"/>
                    <a:pt x="35625" y="18947"/>
                    <a:pt x="31875" y="21473"/>
                  </a:cubicBezTo>
                  <a:cubicBezTo>
                    <a:pt x="30000" y="22736"/>
                    <a:pt x="22500" y="34105"/>
                    <a:pt x="20625" y="32842"/>
                  </a:cubicBezTo>
                  <a:cubicBezTo>
                    <a:pt x="16875" y="29052"/>
                    <a:pt x="15000" y="29052"/>
                    <a:pt x="11250" y="27789"/>
                  </a:cubicBezTo>
                  <a:cubicBezTo>
                    <a:pt x="9375" y="27789"/>
                    <a:pt x="9375" y="27789"/>
                    <a:pt x="11250" y="26526"/>
                  </a:cubicBezTo>
                  <a:cubicBezTo>
                    <a:pt x="13125" y="25263"/>
                    <a:pt x="13125" y="24000"/>
                    <a:pt x="11250" y="22736"/>
                  </a:cubicBezTo>
                  <a:cubicBezTo>
                    <a:pt x="7500" y="24000"/>
                    <a:pt x="0" y="29052"/>
                    <a:pt x="3750" y="32842"/>
                  </a:cubicBezTo>
                  <a:cubicBezTo>
                    <a:pt x="3750" y="32842"/>
                    <a:pt x="7500" y="36631"/>
                    <a:pt x="5625" y="37894"/>
                  </a:cubicBezTo>
                  <a:cubicBezTo>
                    <a:pt x="3750" y="37894"/>
                    <a:pt x="1875" y="39157"/>
                    <a:pt x="5625" y="40421"/>
                  </a:cubicBezTo>
                  <a:cubicBezTo>
                    <a:pt x="15000" y="44210"/>
                    <a:pt x="22500" y="51789"/>
                    <a:pt x="26250" y="59368"/>
                  </a:cubicBezTo>
                  <a:cubicBezTo>
                    <a:pt x="31875" y="65684"/>
                    <a:pt x="35625" y="73263"/>
                    <a:pt x="43125" y="79578"/>
                  </a:cubicBezTo>
                  <a:cubicBezTo>
                    <a:pt x="45000" y="82105"/>
                    <a:pt x="48750" y="84631"/>
                    <a:pt x="48750" y="88421"/>
                  </a:cubicBezTo>
                  <a:cubicBezTo>
                    <a:pt x="48750" y="89684"/>
                    <a:pt x="46875" y="88421"/>
                    <a:pt x="46875" y="89684"/>
                  </a:cubicBezTo>
                  <a:cubicBezTo>
                    <a:pt x="48750" y="90947"/>
                    <a:pt x="50625" y="92210"/>
                    <a:pt x="52500" y="93473"/>
                  </a:cubicBezTo>
                  <a:cubicBezTo>
                    <a:pt x="54375" y="96000"/>
                    <a:pt x="56250" y="98526"/>
                    <a:pt x="60000" y="99789"/>
                  </a:cubicBezTo>
                  <a:cubicBezTo>
                    <a:pt x="65625" y="101052"/>
                    <a:pt x="71250" y="103578"/>
                    <a:pt x="76875" y="104842"/>
                  </a:cubicBezTo>
                  <a:cubicBezTo>
                    <a:pt x="80625" y="106105"/>
                    <a:pt x="84375" y="108631"/>
                    <a:pt x="90000" y="109894"/>
                  </a:cubicBezTo>
                  <a:cubicBezTo>
                    <a:pt x="93750" y="112421"/>
                    <a:pt x="97500" y="114947"/>
                    <a:pt x="101250" y="117473"/>
                  </a:cubicBezTo>
                  <a:cubicBezTo>
                    <a:pt x="108750" y="120000"/>
                    <a:pt x="106875" y="114947"/>
                    <a:pt x="110625" y="113684"/>
                  </a:cubicBezTo>
                  <a:cubicBezTo>
                    <a:pt x="112500" y="112421"/>
                    <a:pt x="112500" y="109894"/>
                    <a:pt x="114375" y="108631"/>
                  </a:cubicBezTo>
                  <a:cubicBezTo>
                    <a:pt x="114375" y="107368"/>
                    <a:pt x="120000" y="104842"/>
                    <a:pt x="118125" y="103578"/>
                  </a:cubicBezTo>
                  <a:cubicBezTo>
                    <a:pt x="114375" y="102315"/>
                    <a:pt x="112500" y="102315"/>
                    <a:pt x="114375" y="98526"/>
                  </a:cubicBezTo>
                  <a:cubicBezTo>
                    <a:pt x="114375" y="97263"/>
                    <a:pt x="114375" y="96000"/>
                    <a:pt x="114375" y="96000"/>
                  </a:cubicBezTo>
                  <a:cubicBezTo>
                    <a:pt x="116250" y="94736"/>
                    <a:pt x="118125" y="93473"/>
                    <a:pt x="118125" y="93473"/>
                  </a:cubicBezTo>
                  <a:cubicBezTo>
                    <a:pt x="120000" y="89684"/>
                    <a:pt x="116250" y="83368"/>
                    <a:pt x="120000" y="80842"/>
                  </a:cubicBezTo>
                  <a:cubicBezTo>
                    <a:pt x="120000" y="79578"/>
                    <a:pt x="118125" y="77052"/>
                    <a:pt x="116250" y="74526"/>
                  </a:cubicBezTo>
                  <a:cubicBezTo>
                    <a:pt x="114375" y="70736"/>
                    <a:pt x="112500" y="70736"/>
                    <a:pt x="106875" y="72000"/>
                  </a:cubicBezTo>
                  <a:cubicBezTo>
                    <a:pt x="99375" y="72000"/>
                    <a:pt x="103125" y="63157"/>
                    <a:pt x="103125" y="60631"/>
                  </a:cubicBezTo>
                  <a:cubicBezTo>
                    <a:pt x="99375" y="61894"/>
                    <a:pt x="97500" y="64421"/>
                    <a:pt x="93750" y="64421"/>
                  </a:cubicBezTo>
                  <a:cubicBezTo>
                    <a:pt x="91875" y="64421"/>
                    <a:pt x="88125" y="64421"/>
                    <a:pt x="86250" y="64421"/>
                  </a:cubicBezTo>
                  <a:cubicBezTo>
                    <a:pt x="84375" y="63157"/>
                    <a:pt x="84375" y="60631"/>
                    <a:pt x="82500" y="60631"/>
                  </a:cubicBezTo>
                  <a:cubicBezTo>
                    <a:pt x="76875" y="60631"/>
                    <a:pt x="76875" y="55578"/>
                    <a:pt x="75000" y="53052"/>
                  </a:cubicBezTo>
                  <a:cubicBezTo>
                    <a:pt x="71250" y="50526"/>
                    <a:pt x="69375" y="46736"/>
                    <a:pt x="73125" y="44210"/>
                  </a:cubicBezTo>
                  <a:cubicBezTo>
                    <a:pt x="75000" y="42947"/>
                    <a:pt x="78750" y="42947"/>
                    <a:pt x="78750" y="41684"/>
                  </a:cubicBezTo>
                  <a:cubicBezTo>
                    <a:pt x="78750" y="40421"/>
                    <a:pt x="78750" y="39157"/>
                    <a:pt x="78750" y="37894"/>
                  </a:cubicBezTo>
                  <a:cubicBezTo>
                    <a:pt x="78750" y="34105"/>
                    <a:pt x="78750" y="32842"/>
                    <a:pt x="84375" y="31578"/>
                  </a:cubicBezTo>
                  <a:cubicBezTo>
                    <a:pt x="88125" y="30315"/>
                    <a:pt x="90000" y="30315"/>
                    <a:pt x="93750" y="30315"/>
                  </a:cubicBezTo>
                  <a:cubicBezTo>
                    <a:pt x="95625" y="30315"/>
                    <a:pt x="97500" y="29052"/>
                    <a:pt x="99375" y="27789"/>
                  </a:cubicBezTo>
                  <a:cubicBezTo>
                    <a:pt x="101250" y="27789"/>
                    <a:pt x="110625" y="29052"/>
                    <a:pt x="106875" y="2652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3" name="Google Shape;712;gb0755e36db_0_0">
              <a:extLst>
                <a:ext uri="{FF2B5EF4-FFF2-40B4-BE49-F238E27FC236}">
                  <a16:creationId xmlns:a16="http://schemas.microsoft.com/office/drawing/2014/main" id="{502165B4-A9BD-D840-AED6-BF6EEFB3C165}"/>
                </a:ext>
              </a:extLst>
            </p:cNvPr>
            <p:cNvSpPr/>
            <p:nvPr/>
          </p:nvSpPr>
          <p:spPr>
            <a:xfrm>
              <a:off x="8617760" y="10105908"/>
              <a:ext cx="367800" cy="179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15849"/>
                  </a:moveTo>
                  <a:cubicBezTo>
                    <a:pt x="103636" y="15283"/>
                    <a:pt x="109090" y="12452"/>
                    <a:pt x="103636" y="11320"/>
                  </a:cubicBezTo>
                  <a:cubicBezTo>
                    <a:pt x="100909" y="10754"/>
                    <a:pt x="95454" y="9056"/>
                    <a:pt x="98181" y="7924"/>
                  </a:cubicBezTo>
                  <a:cubicBezTo>
                    <a:pt x="103636" y="7358"/>
                    <a:pt x="95454" y="7358"/>
                    <a:pt x="98181" y="6792"/>
                  </a:cubicBezTo>
                  <a:cubicBezTo>
                    <a:pt x="100909" y="6226"/>
                    <a:pt x="98181" y="5660"/>
                    <a:pt x="95454" y="5094"/>
                  </a:cubicBezTo>
                  <a:cubicBezTo>
                    <a:pt x="92727" y="4528"/>
                    <a:pt x="92727" y="3962"/>
                    <a:pt x="92727" y="2830"/>
                  </a:cubicBezTo>
                  <a:cubicBezTo>
                    <a:pt x="92727" y="1698"/>
                    <a:pt x="90000" y="1132"/>
                    <a:pt x="87272" y="0"/>
                  </a:cubicBezTo>
                  <a:cubicBezTo>
                    <a:pt x="84545" y="566"/>
                    <a:pt x="81818" y="1132"/>
                    <a:pt x="81818" y="1698"/>
                  </a:cubicBezTo>
                  <a:cubicBezTo>
                    <a:pt x="79090" y="2830"/>
                    <a:pt x="73636" y="2264"/>
                    <a:pt x="76363" y="3396"/>
                  </a:cubicBezTo>
                  <a:cubicBezTo>
                    <a:pt x="76363" y="5094"/>
                    <a:pt x="76363" y="6792"/>
                    <a:pt x="76363" y="8490"/>
                  </a:cubicBezTo>
                  <a:cubicBezTo>
                    <a:pt x="76363" y="10754"/>
                    <a:pt x="79090" y="13584"/>
                    <a:pt x="76363" y="15849"/>
                  </a:cubicBezTo>
                  <a:cubicBezTo>
                    <a:pt x="73636" y="16415"/>
                    <a:pt x="70909" y="16981"/>
                    <a:pt x="70909" y="17547"/>
                  </a:cubicBezTo>
                  <a:cubicBezTo>
                    <a:pt x="70909" y="18679"/>
                    <a:pt x="73636" y="19811"/>
                    <a:pt x="73636" y="20943"/>
                  </a:cubicBezTo>
                  <a:cubicBezTo>
                    <a:pt x="73636" y="24339"/>
                    <a:pt x="68181" y="28301"/>
                    <a:pt x="62727" y="31698"/>
                  </a:cubicBezTo>
                  <a:cubicBezTo>
                    <a:pt x="60000" y="33396"/>
                    <a:pt x="60000" y="34528"/>
                    <a:pt x="62727" y="36226"/>
                  </a:cubicBezTo>
                  <a:cubicBezTo>
                    <a:pt x="62727" y="37358"/>
                    <a:pt x="62727" y="37924"/>
                    <a:pt x="57272" y="38490"/>
                  </a:cubicBezTo>
                  <a:cubicBezTo>
                    <a:pt x="54545" y="39056"/>
                    <a:pt x="57272" y="39622"/>
                    <a:pt x="57272" y="40188"/>
                  </a:cubicBezTo>
                  <a:cubicBezTo>
                    <a:pt x="57272" y="41886"/>
                    <a:pt x="57272" y="43584"/>
                    <a:pt x="57272" y="45283"/>
                  </a:cubicBezTo>
                  <a:cubicBezTo>
                    <a:pt x="57272" y="45849"/>
                    <a:pt x="57272" y="46981"/>
                    <a:pt x="57272" y="47547"/>
                  </a:cubicBezTo>
                  <a:cubicBezTo>
                    <a:pt x="54545" y="48113"/>
                    <a:pt x="57272" y="49245"/>
                    <a:pt x="54545" y="49811"/>
                  </a:cubicBezTo>
                  <a:cubicBezTo>
                    <a:pt x="49090" y="52641"/>
                    <a:pt x="43636" y="55471"/>
                    <a:pt x="38181" y="58301"/>
                  </a:cubicBezTo>
                  <a:cubicBezTo>
                    <a:pt x="35454" y="60000"/>
                    <a:pt x="27272" y="60566"/>
                    <a:pt x="30000" y="62264"/>
                  </a:cubicBezTo>
                  <a:cubicBezTo>
                    <a:pt x="32727" y="63962"/>
                    <a:pt x="38181" y="66792"/>
                    <a:pt x="32727" y="69056"/>
                  </a:cubicBezTo>
                  <a:cubicBezTo>
                    <a:pt x="27272" y="70188"/>
                    <a:pt x="21818" y="73018"/>
                    <a:pt x="27272" y="74716"/>
                  </a:cubicBezTo>
                  <a:cubicBezTo>
                    <a:pt x="30000" y="75849"/>
                    <a:pt x="32727" y="75849"/>
                    <a:pt x="35454" y="75283"/>
                  </a:cubicBezTo>
                  <a:cubicBezTo>
                    <a:pt x="38181" y="74716"/>
                    <a:pt x="49090" y="74716"/>
                    <a:pt x="46363" y="75283"/>
                  </a:cubicBezTo>
                  <a:cubicBezTo>
                    <a:pt x="46363" y="75283"/>
                    <a:pt x="43636" y="75283"/>
                    <a:pt x="40909" y="75849"/>
                  </a:cubicBezTo>
                  <a:cubicBezTo>
                    <a:pt x="40909" y="76415"/>
                    <a:pt x="40909" y="76415"/>
                    <a:pt x="43636" y="76981"/>
                  </a:cubicBezTo>
                  <a:cubicBezTo>
                    <a:pt x="43636" y="76981"/>
                    <a:pt x="40909" y="77547"/>
                    <a:pt x="40909" y="77547"/>
                  </a:cubicBezTo>
                  <a:cubicBezTo>
                    <a:pt x="38181" y="78679"/>
                    <a:pt x="35454" y="80943"/>
                    <a:pt x="38181" y="82075"/>
                  </a:cubicBezTo>
                  <a:cubicBezTo>
                    <a:pt x="38181" y="82641"/>
                    <a:pt x="38181" y="82641"/>
                    <a:pt x="35454" y="83773"/>
                  </a:cubicBezTo>
                  <a:cubicBezTo>
                    <a:pt x="32727" y="84339"/>
                    <a:pt x="38181" y="84339"/>
                    <a:pt x="40909" y="84905"/>
                  </a:cubicBezTo>
                  <a:cubicBezTo>
                    <a:pt x="40909" y="84905"/>
                    <a:pt x="40909" y="84905"/>
                    <a:pt x="38181" y="85471"/>
                  </a:cubicBezTo>
                  <a:cubicBezTo>
                    <a:pt x="35454" y="85471"/>
                    <a:pt x="30000" y="86037"/>
                    <a:pt x="35454" y="86037"/>
                  </a:cubicBezTo>
                  <a:cubicBezTo>
                    <a:pt x="32727" y="86603"/>
                    <a:pt x="35454" y="88301"/>
                    <a:pt x="38181" y="88301"/>
                  </a:cubicBezTo>
                  <a:cubicBezTo>
                    <a:pt x="35454" y="88301"/>
                    <a:pt x="27272" y="87735"/>
                    <a:pt x="30000" y="89433"/>
                  </a:cubicBezTo>
                  <a:cubicBezTo>
                    <a:pt x="30000" y="89433"/>
                    <a:pt x="32727" y="92264"/>
                    <a:pt x="27272" y="91698"/>
                  </a:cubicBezTo>
                  <a:cubicBezTo>
                    <a:pt x="27272" y="91698"/>
                    <a:pt x="21818" y="90566"/>
                    <a:pt x="21818" y="90000"/>
                  </a:cubicBezTo>
                  <a:cubicBezTo>
                    <a:pt x="16363" y="89433"/>
                    <a:pt x="19090" y="88867"/>
                    <a:pt x="13636" y="89433"/>
                  </a:cubicBezTo>
                  <a:cubicBezTo>
                    <a:pt x="13636" y="89433"/>
                    <a:pt x="10909" y="90000"/>
                    <a:pt x="10909" y="90000"/>
                  </a:cubicBezTo>
                  <a:cubicBezTo>
                    <a:pt x="10909" y="90566"/>
                    <a:pt x="13636" y="90566"/>
                    <a:pt x="10909" y="91132"/>
                  </a:cubicBezTo>
                  <a:cubicBezTo>
                    <a:pt x="10909" y="91698"/>
                    <a:pt x="0" y="91698"/>
                    <a:pt x="0" y="92830"/>
                  </a:cubicBezTo>
                  <a:cubicBezTo>
                    <a:pt x="0" y="92830"/>
                    <a:pt x="2727" y="93396"/>
                    <a:pt x="5454" y="93396"/>
                  </a:cubicBezTo>
                  <a:cubicBezTo>
                    <a:pt x="5454" y="93396"/>
                    <a:pt x="2727" y="92830"/>
                    <a:pt x="5454" y="92264"/>
                  </a:cubicBezTo>
                  <a:cubicBezTo>
                    <a:pt x="5454" y="92264"/>
                    <a:pt x="13636" y="93396"/>
                    <a:pt x="19090" y="92830"/>
                  </a:cubicBezTo>
                  <a:cubicBezTo>
                    <a:pt x="30000" y="92264"/>
                    <a:pt x="13636" y="96226"/>
                    <a:pt x="19090" y="96792"/>
                  </a:cubicBezTo>
                  <a:cubicBezTo>
                    <a:pt x="21818" y="96792"/>
                    <a:pt x="27272" y="96226"/>
                    <a:pt x="30000" y="96792"/>
                  </a:cubicBezTo>
                  <a:cubicBezTo>
                    <a:pt x="32727" y="96792"/>
                    <a:pt x="32727" y="98490"/>
                    <a:pt x="30000" y="97924"/>
                  </a:cubicBezTo>
                  <a:cubicBezTo>
                    <a:pt x="30000" y="97924"/>
                    <a:pt x="21818" y="96792"/>
                    <a:pt x="21818" y="97358"/>
                  </a:cubicBezTo>
                  <a:cubicBezTo>
                    <a:pt x="19090" y="97924"/>
                    <a:pt x="16363" y="97924"/>
                    <a:pt x="19090" y="98490"/>
                  </a:cubicBezTo>
                  <a:cubicBezTo>
                    <a:pt x="19090" y="98490"/>
                    <a:pt x="24545" y="99622"/>
                    <a:pt x="21818" y="99622"/>
                  </a:cubicBezTo>
                  <a:cubicBezTo>
                    <a:pt x="19090" y="99622"/>
                    <a:pt x="19090" y="101320"/>
                    <a:pt x="19090" y="101320"/>
                  </a:cubicBezTo>
                  <a:cubicBezTo>
                    <a:pt x="16363" y="103018"/>
                    <a:pt x="24545" y="100754"/>
                    <a:pt x="24545" y="100754"/>
                  </a:cubicBezTo>
                  <a:cubicBezTo>
                    <a:pt x="24545" y="100754"/>
                    <a:pt x="21818" y="103584"/>
                    <a:pt x="24545" y="103018"/>
                  </a:cubicBezTo>
                  <a:cubicBezTo>
                    <a:pt x="24545" y="103018"/>
                    <a:pt x="21818" y="103018"/>
                    <a:pt x="21818" y="103584"/>
                  </a:cubicBezTo>
                  <a:cubicBezTo>
                    <a:pt x="19090" y="104150"/>
                    <a:pt x="21818" y="104150"/>
                    <a:pt x="24545" y="104716"/>
                  </a:cubicBezTo>
                  <a:cubicBezTo>
                    <a:pt x="24545" y="104716"/>
                    <a:pt x="19090" y="105283"/>
                    <a:pt x="19090" y="105283"/>
                  </a:cubicBezTo>
                  <a:cubicBezTo>
                    <a:pt x="16363" y="105283"/>
                    <a:pt x="19090" y="105283"/>
                    <a:pt x="19090" y="105849"/>
                  </a:cubicBezTo>
                  <a:cubicBezTo>
                    <a:pt x="16363" y="106981"/>
                    <a:pt x="27272" y="106981"/>
                    <a:pt x="27272" y="106415"/>
                  </a:cubicBezTo>
                  <a:cubicBezTo>
                    <a:pt x="27272" y="106981"/>
                    <a:pt x="24545" y="106981"/>
                    <a:pt x="27272" y="107547"/>
                  </a:cubicBezTo>
                  <a:cubicBezTo>
                    <a:pt x="27272" y="107547"/>
                    <a:pt x="27272" y="107547"/>
                    <a:pt x="27272" y="107547"/>
                  </a:cubicBezTo>
                  <a:cubicBezTo>
                    <a:pt x="27272" y="108113"/>
                    <a:pt x="21818" y="108679"/>
                    <a:pt x="21818" y="109245"/>
                  </a:cubicBezTo>
                  <a:cubicBezTo>
                    <a:pt x="19090" y="110377"/>
                    <a:pt x="27272" y="108679"/>
                    <a:pt x="30000" y="108679"/>
                  </a:cubicBezTo>
                  <a:cubicBezTo>
                    <a:pt x="27272" y="109245"/>
                    <a:pt x="30000" y="109811"/>
                    <a:pt x="30000" y="109811"/>
                  </a:cubicBezTo>
                  <a:cubicBezTo>
                    <a:pt x="30000" y="110377"/>
                    <a:pt x="21818" y="110943"/>
                    <a:pt x="21818" y="110943"/>
                  </a:cubicBezTo>
                  <a:cubicBezTo>
                    <a:pt x="27272" y="111509"/>
                    <a:pt x="27272" y="110943"/>
                    <a:pt x="30000" y="112075"/>
                  </a:cubicBezTo>
                  <a:cubicBezTo>
                    <a:pt x="32727" y="113207"/>
                    <a:pt x="38181" y="110377"/>
                    <a:pt x="35454" y="110377"/>
                  </a:cubicBezTo>
                  <a:cubicBezTo>
                    <a:pt x="38181" y="110377"/>
                    <a:pt x="38181" y="110943"/>
                    <a:pt x="40909" y="111509"/>
                  </a:cubicBezTo>
                  <a:cubicBezTo>
                    <a:pt x="40909" y="111509"/>
                    <a:pt x="40909" y="110377"/>
                    <a:pt x="40909" y="110377"/>
                  </a:cubicBezTo>
                  <a:cubicBezTo>
                    <a:pt x="40909" y="110377"/>
                    <a:pt x="40909" y="111509"/>
                    <a:pt x="40909" y="111509"/>
                  </a:cubicBezTo>
                  <a:cubicBezTo>
                    <a:pt x="43636" y="110943"/>
                    <a:pt x="43636" y="110377"/>
                    <a:pt x="43636" y="110943"/>
                  </a:cubicBezTo>
                  <a:cubicBezTo>
                    <a:pt x="46363" y="110943"/>
                    <a:pt x="43636" y="112075"/>
                    <a:pt x="43636" y="112075"/>
                  </a:cubicBezTo>
                  <a:cubicBezTo>
                    <a:pt x="40909" y="112641"/>
                    <a:pt x="46363" y="112641"/>
                    <a:pt x="43636" y="113207"/>
                  </a:cubicBezTo>
                  <a:cubicBezTo>
                    <a:pt x="40909" y="114339"/>
                    <a:pt x="46363" y="113773"/>
                    <a:pt x="49090" y="114339"/>
                  </a:cubicBezTo>
                  <a:cubicBezTo>
                    <a:pt x="57272" y="114339"/>
                    <a:pt x="65454" y="115471"/>
                    <a:pt x="57272" y="116603"/>
                  </a:cubicBezTo>
                  <a:cubicBezTo>
                    <a:pt x="54545" y="117169"/>
                    <a:pt x="46363" y="116603"/>
                    <a:pt x="43636" y="117169"/>
                  </a:cubicBezTo>
                  <a:cubicBezTo>
                    <a:pt x="40909" y="118301"/>
                    <a:pt x="49090" y="117735"/>
                    <a:pt x="51818" y="118301"/>
                  </a:cubicBezTo>
                  <a:cubicBezTo>
                    <a:pt x="49090" y="118301"/>
                    <a:pt x="49090" y="118301"/>
                    <a:pt x="49090" y="118301"/>
                  </a:cubicBezTo>
                  <a:cubicBezTo>
                    <a:pt x="49090" y="118301"/>
                    <a:pt x="60000" y="120000"/>
                    <a:pt x="65454" y="118867"/>
                  </a:cubicBezTo>
                  <a:cubicBezTo>
                    <a:pt x="68181" y="117735"/>
                    <a:pt x="62727" y="116603"/>
                    <a:pt x="68181" y="115471"/>
                  </a:cubicBezTo>
                  <a:cubicBezTo>
                    <a:pt x="70909" y="114339"/>
                    <a:pt x="79090" y="114339"/>
                    <a:pt x="81818" y="114339"/>
                  </a:cubicBezTo>
                  <a:cubicBezTo>
                    <a:pt x="95454" y="112641"/>
                    <a:pt x="76363" y="112641"/>
                    <a:pt x="70909" y="112641"/>
                  </a:cubicBezTo>
                  <a:cubicBezTo>
                    <a:pt x="65454" y="112641"/>
                    <a:pt x="57272" y="112641"/>
                    <a:pt x="51818" y="112075"/>
                  </a:cubicBezTo>
                  <a:cubicBezTo>
                    <a:pt x="46363" y="110943"/>
                    <a:pt x="46363" y="110943"/>
                    <a:pt x="46363" y="108679"/>
                  </a:cubicBezTo>
                  <a:cubicBezTo>
                    <a:pt x="46363" y="106415"/>
                    <a:pt x="43636" y="108113"/>
                    <a:pt x="35454" y="106981"/>
                  </a:cubicBezTo>
                  <a:cubicBezTo>
                    <a:pt x="32727" y="106981"/>
                    <a:pt x="32727" y="105283"/>
                    <a:pt x="32727" y="104716"/>
                  </a:cubicBezTo>
                  <a:cubicBezTo>
                    <a:pt x="30000" y="103584"/>
                    <a:pt x="30000" y="101886"/>
                    <a:pt x="35454" y="101320"/>
                  </a:cubicBezTo>
                  <a:cubicBezTo>
                    <a:pt x="38181" y="100754"/>
                    <a:pt x="38181" y="100754"/>
                    <a:pt x="40909" y="100188"/>
                  </a:cubicBezTo>
                  <a:cubicBezTo>
                    <a:pt x="40909" y="99622"/>
                    <a:pt x="43636" y="99056"/>
                    <a:pt x="46363" y="99056"/>
                  </a:cubicBezTo>
                  <a:cubicBezTo>
                    <a:pt x="49090" y="98490"/>
                    <a:pt x="43636" y="96792"/>
                    <a:pt x="46363" y="95660"/>
                  </a:cubicBezTo>
                  <a:cubicBezTo>
                    <a:pt x="46363" y="95094"/>
                    <a:pt x="51818" y="94528"/>
                    <a:pt x="54545" y="93396"/>
                  </a:cubicBezTo>
                  <a:cubicBezTo>
                    <a:pt x="54545" y="92264"/>
                    <a:pt x="54545" y="90566"/>
                    <a:pt x="57272" y="89433"/>
                  </a:cubicBezTo>
                  <a:cubicBezTo>
                    <a:pt x="57272" y="88301"/>
                    <a:pt x="62727" y="88301"/>
                    <a:pt x="57272" y="87169"/>
                  </a:cubicBezTo>
                  <a:cubicBezTo>
                    <a:pt x="54545" y="86603"/>
                    <a:pt x="46363" y="86603"/>
                    <a:pt x="57272" y="86037"/>
                  </a:cubicBezTo>
                  <a:cubicBezTo>
                    <a:pt x="70909" y="85471"/>
                    <a:pt x="54545" y="85471"/>
                    <a:pt x="51818" y="84339"/>
                  </a:cubicBezTo>
                  <a:cubicBezTo>
                    <a:pt x="51818" y="82641"/>
                    <a:pt x="51818" y="80377"/>
                    <a:pt x="51818" y="79245"/>
                  </a:cubicBezTo>
                  <a:cubicBezTo>
                    <a:pt x="51818" y="76981"/>
                    <a:pt x="51818" y="74150"/>
                    <a:pt x="51818" y="71886"/>
                  </a:cubicBezTo>
                  <a:cubicBezTo>
                    <a:pt x="54545" y="70188"/>
                    <a:pt x="57272" y="67358"/>
                    <a:pt x="62727" y="66226"/>
                  </a:cubicBezTo>
                  <a:cubicBezTo>
                    <a:pt x="70909" y="64528"/>
                    <a:pt x="62727" y="61698"/>
                    <a:pt x="62727" y="60000"/>
                  </a:cubicBezTo>
                  <a:cubicBezTo>
                    <a:pt x="62727" y="58867"/>
                    <a:pt x="65454" y="58301"/>
                    <a:pt x="70909" y="57735"/>
                  </a:cubicBezTo>
                  <a:cubicBezTo>
                    <a:pt x="76363" y="56603"/>
                    <a:pt x="73636" y="56037"/>
                    <a:pt x="73636" y="54339"/>
                  </a:cubicBezTo>
                  <a:cubicBezTo>
                    <a:pt x="73636" y="52075"/>
                    <a:pt x="81818" y="50377"/>
                    <a:pt x="79090" y="48113"/>
                  </a:cubicBezTo>
                  <a:cubicBezTo>
                    <a:pt x="79090" y="46415"/>
                    <a:pt x="76363" y="44716"/>
                    <a:pt x="73636" y="43018"/>
                  </a:cubicBezTo>
                  <a:cubicBezTo>
                    <a:pt x="73636" y="42452"/>
                    <a:pt x="70909" y="41886"/>
                    <a:pt x="73636" y="41320"/>
                  </a:cubicBezTo>
                  <a:cubicBezTo>
                    <a:pt x="76363" y="40754"/>
                    <a:pt x="79090" y="38490"/>
                    <a:pt x="79090" y="37924"/>
                  </a:cubicBezTo>
                  <a:cubicBezTo>
                    <a:pt x="79090" y="37358"/>
                    <a:pt x="76363" y="36226"/>
                    <a:pt x="81818" y="35094"/>
                  </a:cubicBezTo>
                  <a:cubicBezTo>
                    <a:pt x="84545" y="34528"/>
                    <a:pt x="81818" y="33396"/>
                    <a:pt x="84545" y="32830"/>
                  </a:cubicBezTo>
                  <a:cubicBezTo>
                    <a:pt x="84545" y="31698"/>
                    <a:pt x="90000" y="31132"/>
                    <a:pt x="92727" y="30566"/>
                  </a:cubicBezTo>
                  <a:cubicBezTo>
                    <a:pt x="92727" y="30000"/>
                    <a:pt x="100909" y="28301"/>
                    <a:pt x="100909" y="27735"/>
                  </a:cubicBezTo>
                  <a:cubicBezTo>
                    <a:pt x="100909" y="27169"/>
                    <a:pt x="98181" y="26037"/>
                    <a:pt x="98181" y="24905"/>
                  </a:cubicBezTo>
                  <a:cubicBezTo>
                    <a:pt x="98181" y="23773"/>
                    <a:pt x="98181" y="23207"/>
                    <a:pt x="98181" y="22075"/>
                  </a:cubicBezTo>
                  <a:cubicBezTo>
                    <a:pt x="98181" y="20377"/>
                    <a:pt x="100909" y="20377"/>
                    <a:pt x="109090" y="19811"/>
                  </a:cubicBezTo>
                  <a:cubicBezTo>
                    <a:pt x="120000" y="19245"/>
                    <a:pt x="120000" y="18113"/>
                    <a:pt x="120000" y="15849"/>
                  </a:cubicBezTo>
                  <a:cubicBezTo>
                    <a:pt x="117272" y="16415"/>
                    <a:pt x="111818" y="16415"/>
                    <a:pt x="109090" y="15849"/>
                  </a:cubicBezTo>
                  <a:cubicBezTo>
                    <a:pt x="109090" y="15849"/>
                    <a:pt x="109090" y="16415"/>
                    <a:pt x="109090" y="1584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4" name="Google Shape;713;gb0755e36db_0_0">
              <a:extLst>
                <a:ext uri="{FF2B5EF4-FFF2-40B4-BE49-F238E27FC236}">
                  <a16:creationId xmlns:a16="http://schemas.microsoft.com/office/drawing/2014/main" id="{3E539A98-890B-4649-A15F-C15D2F65D882}"/>
                </a:ext>
              </a:extLst>
            </p:cNvPr>
            <p:cNvSpPr/>
            <p:nvPr/>
          </p:nvSpPr>
          <p:spPr>
            <a:xfrm>
              <a:off x="8867769" y="9760975"/>
              <a:ext cx="540300" cy="58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375" y="72000"/>
                  </a:moveTo>
                  <a:cubicBezTo>
                    <a:pt x="106875" y="68571"/>
                    <a:pt x="108750" y="66857"/>
                    <a:pt x="108750" y="60000"/>
                  </a:cubicBezTo>
                  <a:cubicBezTo>
                    <a:pt x="103125" y="60000"/>
                    <a:pt x="97500" y="60000"/>
                    <a:pt x="93750" y="60000"/>
                  </a:cubicBezTo>
                  <a:cubicBezTo>
                    <a:pt x="90000" y="60000"/>
                    <a:pt x="91875" y="58285"/>
                    <a:pt x="91875" y="56571"/>
                  </a:cubicBezTo>
                  <a:cubicBezTo>
                    <a:pt x="91875" y="54857"/>
                    <a:pt x="90000" y="51428"/>
                    <a:pt x="88125" y="51428"/>
                  </a:cubicBezTo>
                  <a:cubicBezTo>
                    <a:pt x="88125" y="49714"/>
                    <a:pt x="90000" y="49714"/>
                    <a:pt x="90000" y="48000"/>
                  </a:cubicBezTo>
                  <a:cubicBezTo>
                    <a:pt x="91875" y="46285"/>
                    <a:pt x="90000" y="44571"/>
                    <a:pt x="88125" y="44571"/>
                  </a:cubicBezTo>
                  <a:cubicBezTo>
                    <a:pt x="88125" y="42857"/>
                    <a:pt x="90000" y="41142"/>
                    <a:pt x="88125" y="39428"/>
                  </a:cubicBezTo>
                  <a:cubicBezTo>
                    <a:pt x="84375" y="36000"/>
                    <a:pt x="80625" y="36000"/>
                    <a:pt x="76875" y="36000"/>
                  </a:cubicBezTo>
                  <a:cubicBezTo>
                    <a:pt x="75000" y="36000"/>
                    <a:pt x="71250" y="32571"/>
                    <a:pt x="69375" y="30857"/>
                  </a:cubicBezTo>
                  <a:cubicBezTo>
                    <a:pt x="65625" y="30857"/>
                    <a:pt x="63750" y="27428"/>
                    <a:pt x="61875" y="27428"/>
                  </a:cubicBezTo>
                  <a:cubicBezTo>
                    <a:pt x="58125" y="27428"/>
                    <a:pt x="56250" y="27428"/>
                    <a:pt x="54375" y="27428"/>
                  </a:cubicBezTo>
                  <a:cubicBezTo>
                    <a:pt x="50625" y="27428"/>
                    <a:pt x="43125" y="18857"/>
                    <a:pt x="43125" y="15428"/>
                  </a:cubicBezTo>
                  <a:cubicBezTo>
                    <a:pt x="43125" y="13714"/>
                    <a:pt x="43125" y="12000"/>
                    <a:pt x="43125" y="10285"/>
                  </a:cubicBezTo>
                  <a:cubicBezTo>
                    <a:pt x="43125" y="8571"/>
                    <a:pt x="43125" y="8571"/>
                    <a:pt x="43125" y="6857"/>
                  </a:cubicBezTo>
                  <a:cubicBezTo>
                    <a:pt x="43125" y="0"/>
                    <a:pt x="39375" y="3428"/>
                    <a:pt x="33750" y="5142"/>
                  </a:cubicBezTo>
                  <a:cubicBezTo>
                    <a:pt x="28125" y="5142"/>
                    <a:pt x="24375" y="10285"/>
                    <a:pt x="18750" y="10285"/>
                  </a:cubicBezTo>
                  <a:cubicBezTo>
                    <a:pt x="15000" y="10285"/>
                    <a:pt x="15000" y="13714"/>
                    <a:pt x="13125" y="15428"/>
                  </a:cubicBezTo>
                  <a:cubicBezTo>
                    <a:pt x="11250" y="15428"/>
                    <a:pt x="5625" y="13714"/>
                    <a:pt x="3750" y="13714"/>
                  </a:cubicBezTo>
                  <a:cubicBezTo>
                    <a:pt x="7500" y="15428"/>
                    <a:pt x="9375" y="24000"/>
                    <a:pt x="11250" y="27428"/>
                  </a:cubicBezTo>
                  <a:cubicBezTo>
                    <a:pt x="7500" y="29142"/>
                    <a:pt x="9375" y="36000"/>
                    <a:pt x="9375" y="39428"/>
                  </a:cubicBezTo>
                  <a:cubicBezTo>
                    <a:pt x="9375" y="42857"/>
                    <a:pt x="9375" y="44571"/>
                    <a:pt x="7500" y="46285"/>
                  </a:cubicBezTo>
                  <a:cubicBezTo>
                    <a:pt x="5625" y="48000"/>
                    <a:pt x="5625" y="51428"/>
                    <a:pt x="5625" y="53142"/>
                  </a:cubicBezTo>
                  <a:cubicBezTo>
                    <a:pt x="3750" y="56571"/>
                    <a:pt x="9375" y="56571"/>
                    <a:pt x="9375" y="60000"/>
                  </a:cubicBezTo>
                  <a:cubicBezTo>
                    <a:pt x="9375" y="61714"/>
                    <a:pt x="5625" y="63428"/>
                    <a:pt x="5625" y="65142"/>
                  </a:cubicBezTo>
                  <a:cubicBezTo>
                    <a:pt x="0" y="70285"/>
                    <a:pt x="7500" y="72000"/>
                    <a:pt x="7500" y="78857"/>
                  </a:cubicBezTo>
                  <a:cubicBezTo>
                    <a:pt x="7500" y="80571"/>
                    <a:pt x="7500" y="82285"/>
                    <a:pt x="7500" y="84000"/>
                  </a:cubicBezTo>
                  <a:cubicBezTo>
                    <a:pt x="9375" y="85714"/>
                    <a:pt x="11250" y="87428"/>
                    <a:pt x="13125" y="89142"/>
                  </a:cubicBezTo>
                  <a:cubicBezTo>
                    <a:pt x="13125" y="90857"/>
                    <a:pt x="9375" y="90857"/>
                    <a:pt x="13125" y="92571"/>
                  </a:cubicBezTo>
                  <a:cubicBezTo>
                    <a:pt x="13125" y="92571"/>
                    <a:pt x="11250" y="96000"/>
                    <a:pt x="11250" y="96000"/>
                  </a:cubicBezTo>
                  <a:cubicBezTo>
                    <a:pt x="11250" y="101142"/>
                    <a:pt x="16875" y="104571"/>
                    <a:pt x="16875" y="108000"/>
                  </a:cubicBezTo>
                  <a:cubicBezTo>
                    <a:pt x="18750" y="113142"/>
                    <a:pt x="15000" y="118285"/>
                    <a:pt x="24375" y="118285"/>
                  </a:cubicBezTo>
                  <a:cubicBezTo>
                    <a:pt x="26250" y="120000"/>
                    <a:pt x="26250" y="116571"/>
                    <a:pt x="26250" y="114857"/>
                  </a:cubicBezTo>
                  <a:cubicBezTo>
                    <a:pt x="26250" y="113142"/>
                    <a:pt x="30000" y="111428"/>
                    <a:pt x="31875" y="111428"/>
                  </a:cubicBezTo>
                  <a:cubicBezTo>
                    <a:pt x="33750" y="109714"/>
                    <a:pt x="35625" y="108000"/>
                    <a:pt x="37500" y="111428"/>
                  </a:cubicBezTo>
                  <a:cubicBezTo>
                    <a:pt x="41250" y="113142"/>
                    <a:pt x="45000" y="111428"/>
                    <a:pt x="46875" y="111428"/>
                  </a:cubicBezTo>
                  <a:cubicBezTo>
                    <a:pt x="50625" y="111428"/>
                    <a:pt x="50625" y="116571"/>
                    <a:pt x="52500" y="116571"/>
                  </a:cubicBezTo>
                  <a:cubicBezTo>
                    <a:pt x="54375" y="116571"/>
                    <a:pt x="56250" y="113142"/>
                    <a:pt x="58125" y="111428"/>
                  </a:cubicBezTo>
                  <a:cubicBezTo>
                    <a:pt x="60000" y="108000"/>
                    <a:pt x="67500" y="113142"/>
                    <a:pt x="69375" y="109714"/>
                  </a:cubicBezTo>
                  <a:cubicBezTo>
                    <a:pt x="73125" y="101142"/>
                    <a:pt x="71250" y="92571"/>
                    <a:pt x="82500" y="89142"/>
                  </a:cubicBezTo>
                  <a:cubicBezTo>
                    <a:pt x="86250" y="87428"/>
                    <a:pt x="91875" y="87428"/>
                    <a:pt x="97500" y="87428"/>
                  </a:cubicBezTo>
                  <a:cubicBezTo>
                    <a:pt x="103125" y="87428"/>
                    <a:pt x="106875" y="89142"/>
                    <a:pt x="110625" y="92571"/>
                  </a:cubicBezTo>
                  <a:cubicBezTo>
                    <a:pt x="112500" y="87428"/>
                    <a:pt x="120000" y="73714"/>
                    <a:pt x="114375" y="72000"/>
                  </a:cubicBezTo>
                  <a:cubicBezTo>
                    <a:pt x="112500" y="70285"/>
                    <a:pt x="116250" y="72000"/>
                    <a:pt x="114375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5" name="Google Shape;714;gb0755e36db_0_0">
              <a:extLst>
                <a:ext uri="{FF2B5EF4-FFF2-40B4-BE49-F238E27FC236}">
                  <a16:creationId xmlns:a16="http://schemas.microsoft.com/office/drawing/2014/main" id="{000AA935-EB0B-8A4B-B92E-73E92AEC8EFA}"/>
                </a:ext>
              </a:extLst>
            </p:cNvPr>
            <p:cNvSpPr/>
            <p:nvPr/>
          </p:nvSpPr>
          <p:spPr>
            <a:xfrm>
              <a:off x="9172380" y="10180641"/>
              <a:ext cx="379200" cy="37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666" y="65454"/>
                  </a:moveTo>
                  <a:cubicBezTo>
                    <a:pt x="104000" y="68181"/>
                    <a:pt x="98666" y="70909"/>
                    <a:pt x="96000" y="65454"/>
                  </a:cubicBezTo>
                  <a:cubicBezTo>
                    <a:pt x="93333" y="62727"/>
                    <a:pt x="98666" y="60000"/>
                    <a:pt x="96000" y="54545"/>
                  </a:cubicBezTo>
                  <a:cubicBezTo>
                    <a:pt x="93333" y="51818"/>
                    <a:pt x="93333" y="49090"/>
                    <a:pt x="90666" y="46363"/>
                  </a:cubicBezTo>
                  <a:cubicBezTo>
                    <a:pt x="82666" y="40909"/>
                    <a:pt x="82666" y="46363"/>
                    <a:pt x="77333" y="43636"/>
                  </a:cubicBezTo>
                  <a:cubicBezTo>
                    <a:pt x="74666" y="43636"/>
                    <a:pt x="72000" y="43636"/>
                    <a:pt x="66666" y="40909"/>
                  </a:cubicBezTo>
                  <a:cubicBezTo>
                    <a:pt x="61333" y="40909"/>
                    <a:pt x="64000" y="35454"/>
                    <a:pt x="66666" y="32727"/>
                  </a:cubicBezTo>
                  <a:cubicBezTo>
                    <a:pt x="66666" y="27272"/>
                    <a:pt x="64000" y="21818"/>
                    <a:pt x="64000" y="19090"/>
                  </a:cubicBezTo>
                  <a:cubicBezTo>
                    <a:pt x="61333" y="10909"/>
                    <a:pt x="64000" y="10909"/>
                    <a:pt x="56000" y="8181"/>
                  </a:cubicBezTo>
                  <a:cubicBezTo>
                    <a:pt x="50666" y="2727"/>
                    <a:pt x="48000" y="0"/>
                    <a:pt x="37333" y="2727"/>
                  </a:cubicBezTo>
                  <a:cubicBezTo>
                    <a:pt x="29333" y="2727"/>
                    <a:pt x="18666" y="5454"/>
                    <a:pt x="13333" y="8181"/>
                  </a:cubicBezTo>
                  <a:cubicBezTo>
                    <a:pt x="5333" y="16363"/>
                    <a:pt x="8000" y="21818"/>
                    <a:pt x="5333" y="30000"/>
                  </a:cubicBezTo>
                  <a:cubicBezTo>
                    <a:pt x="5333" y="32727"/>
                    <a:pt x="2666" y="35454"/>
                    <a:pt x="2666" y="38181"/>
                  </a:cubicBezTo>
                  <a:cubicBezTo>
                    <a:pt x="0" y="40909"/>
                    <a:pt x="2666" y="40909"/>
                    <a:pt x="5333" y="46363"/>
                  </a:cubicBezTo>
                  <a:cubicBezTo>
                    <a:pt x="10666" y="54545"/>
                    <a:pt x="16000" y="57272"/>
                    <a:pt x="24000" y="65454"/>
                  </a:cubicBezTo>
                  <a:cubicBezTo>
                    <a:pt x="26666" y="68181"/>
                    <a:pt x="32000" y="68181"/>
                    <a:pt x="34666" y="68181"/>
                  </a:cubicBezTo>
                  <a:cubicBezTo>
                    <a:pt x="40000" y="68181"/>
                    <a:pt x="42666" y="70909"/>
                    <a:pt x="45333" y="73636"/>
                  </a:cubicBezTo>
                  <a:cubicBezTo>
                    <a:pt x="50666" y="76363"/>
                    <a:pt x="72000" y="84545"/>
                    <a:pt x="66666" y="95454"/>
                  </a:cubicBezTo>
                  <a:cubicBezTo>
                    <a:pt x="64000" y="98181"/>
                    <a:pt x="58666" y="100909"/>
                    <a:pt x="58666" y="106363"/>
                  </a:cubicBezTo>
                  <a:cubicBezTo>
                    <a:pt x="58666" y="111818"/>
                    <a:pt x="58666" y="111818"/>
                    <a:pt x="53333" y="114545"/>
                  </a:cubicBezTo>
                  <a:cubicBezTo>
                    <a:pt x="50666" y="120000"/>
                    <a:pt x="72000" y="117272"/>
                    <a:pt x="74666" y="120000"/>
                  </a:cubicBezTo>
                  <a:cubicBezTo>
                    <a:pt x="80000" y="120000"/>
                    <a:pt x="80000" y="120000"/>
                    <a:pt x="85333" y="117272"/>
                  </a:cubicBezTo>
                  <a:cubicBezTo>
                    <a:pt x="88000" y="111818"/>
                    <a:pt x="96000" y="117272"/>
                    <a:pt x="98666" y="114545"/>
                  </a:cubicBezTo>
                  <a:cubicBezTo>
                    <a:pt x="101333" y="111818"/>
                    <a:pt x="104000" y="109090"/>
                    <a:pt x="106666" y="106363"/>
                  </a:cubicBezTo>
                  <a:cubicBezTo>
                    <a:pt x="109333" y="100909"/>
                    <a:pt x="106666" y="95454"/>
                    <a:pt x="109333" y="92727"/>
                  </a:cubicBezTo>
                  <a:cubicBezTo>
                    <a:pt x="109333" y="87272"/>
                    <a:pt x="120000" y="65454"/>
                    <a:pt x="106666" y="65454"/>
                  </a:cubicBezTo>
                  <a:cubicBezTo>
                    <a:pt x="106666" y="68181"/>
                    <a:pt x="109333" y="65454"/>
                    <a:pt x="106666" y="6545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6" name="Google Shape;715;gb0755e36db_0_0">
              <a:extLst>
                <a:ext uri="{FF2B5EF4-FFF2-40B4-BE49-F238E27FC236}">
                  <a16:creationId xmlns:a16="http://schemas.microsoft.com/office/drawing/2014/main" id="{FF3AA3C5-4B1E-A749-B880-8CCE2406E863}"/>
                </a:ext>
              </a:extLst>
            </p:cNvPr>
            <p:cNvSpPr/>
            <p:nvPr/>
          </p:nvSpPr>
          <p:spPr>
            <a:xfrm>
              <a:off x="8692476" y="9142974"/>
              <a:ext cx="1675500" cy="169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190" y="34029"/>
                  </a:moveTo>
                  <a:cubicBezTo>
                    <a:pt x="117587" y="32835"/>
                    <a:pt x="117587" y="31641"/>
                    <a:pt x="116984" y="31044"/>
                  </a:cubicBezTo>
                  <a:cubicBezTo>
                    <a:pt x="115778" y="30447"/>
                    <a:pt x="113969" y="31044"/>
                    <a:pt x="113366" y="30447"/>
                  </a:cubicBezTo>
                  <a:cubicBezTo>
                    <a:pt x="110351" y="29850"/>
                    <a:pt x="108542" y="27462"/>
                    <a:pt x="106733" y="26268"/>
                  </a:cubicBezTo>
                  <a:cubicBezTo>
                    <a:pt x="105527" y="25671"/>
                    <a:pt x="104321" y="25074"/>
                    <a:pt x="103718" y="24477"/>
                  </a:cubicBezTo>
                  <a:cubicBezTo>
                    <a:pt x="101909" y="23880"/>
                    <a:pt x="101306" y="24477"/>
                    <a:pt x="99497" y="24477"/>
                  </a:cubicBezTo>
                  <a:cubicBezTo>
                    <a:pt x="97085" y="25074"/>
                    <a:pt x="94673" y="22089"/>
                    <a:pt x="92261" y="23283"/>
                  </a:cubicBezTo>
                  <a:cubicBezTo>
                    <a:pt x="90452" y="23880"/>
                    <a:pt x="88643" y="20895"/>
                    <a:pt x="87437" y="20298"/>
                  </a:cubicBezTo>
                  <a:cubicBezTo>
                    <a:pt x="85628" y="19104"/>
                    <a:pt x="83216" y="17910"/>
                    <a:pt x="81407" y="17910"/>
                  </a:cubicBezTo>
                  <a:cubicBezTo>
                    <a:pt x="80201" y="17313"/>
                    <a:pt x="78994" y="17313"/>
                    <a:pt x="78391" y="17910"/>
                  </a:cubicBezTo>
                  <a:cubicBezTo>
                    <a:pt x="77788" y="19701"/>
                    <a:pt x="75979" y="20298"/>
                    <a:pt x="75376" y="21492"/>
                  </a:cubicBezTo>
                  <a:cubicBezTo>
                    <a:pt x="74170" y="23283"/>
                    <a:pt x="74773" y="22686"/>
                    <a:pt x="73567" y="21492"/>
                  </a:cubicBezTo>
                  <a:cubicBezTo>
                    <a:pt x="73567" y="21492"/>
                    <a:pt x="72964" y="20895"/>
                    <a:pt x="72964" y="20895"/>
                  </a:cubicBezTo>
                  <a:cubicBezTo>
                    <a:pt x="71758" y="20298"/>
                    <a:pt x="72361" y="21492"/>
                    <a:pt x="71758" y="22089"/>
                  </a:cubicBezTo>
                  <a:cubicBezTo>
                    <a:pt x="71155" y="22686"/>
                    <a:pt x="69346" y="17313"/>
                    <a:pt x="69949" y="17313"/>
                  </a:cubicBezTo>
                  <a:cubicBezTo>
                    <a:pt x="69949" y="17313"/>
                    <a:pt x="68140" y="19701"/>
                    <a:pt x="67537" y="19701"/>
                  </a:cubicBezTo>
                  <a:cubicBezTo>
                    <a:pt x="67537" y="19701"/>
                    <a:pt x="69949" y="17910"/>
                    <a:pt x="69346" y="17313"/>
                  </a:cubicBezTo>
                  <a:cubicBezTo>
                    <a:pt x="68140" y="16716"/>
                    <a:pt x="68140" y="19701"/>
                    <a:pt x="66934" y="19701"/>
                  </a:cubicBezTo>
                  <a:cubicBezTo>
                    <a:pt x="66934" y="19701"/>
                    <a:pt x="69346" y="16119"/>
                    <a:pt x="69346" y="15522"/>
                  </a:cubicBezTo>
                  <a:cubicBezTo>
                    <a:pt x="69346" y="14925"/>
                    <a:pt x="70552" y="14925"/>
                    <a:pt x="70552" y="14328"/>
                  </a:cubicBezTo>
                  <a:cubicBezTo>
                    <a:pt x="71155" y="13731"/>
                    <a:pt x="71758" y="14925"/>
                    <a:pt x="72361" y="13731"/>
                  </a:cubicBezTo>
                  <a:cubicBezTo>
                    <a:pt x="72964" y="13134"/>
                    <a:pt x="72361" y="13134"/>
                    <a:pt x="72361" y="11940"/>
                  </a:cubicBezTo>
                  <a:cubicBezTo>
                    <a:pt x="72964" y="11343"/>
                    <a:pt x="72964" y="10149"/>
                    <a:pt x="71758" y="9552"/>
                  </a:cubicBezTo>
                  <a:cubicBezTo>
                    <a:pt x="69949" y="8955"/>
                    <a:pt x="69949" y="6567"/>
                    <a:pt x="69949" y="4776"/>
                  </a:cubicBezTo>
                  <a:cubicBezTo>
                    <a:pt x="69949" y="4179"/>
                    <a:pt x="69346" y="3582"/>
                    <a:pt x="68743" y="2985"/>
                  </a:cubicBezTo>
                  <a:cubicBezTo>
                    <a:pt x="68140" y="2388"/>
                    <a:pt x="67537" y="4179"/>
                    <a:pt x="66934" y="4776"/>
                  </a:cubicBezTo>
                  <a:cubicBezTo>
                    <a:pt x="66331" y="6567"/>
                    <a:pt x="65125" y="8955"/>
                    <a:pt x="63316" y="8955"/>
                  </a:cubicBezTo>
                  <a:cubicBezTo>
                    <a:pt x="62713" y="8955"/>
                    <a:pt x="62110" y="8358"/>
                    <a:pt x="60904" y="8358"/>
                  </a:cubicBezTo>
                  <a:cubicBezTo>
                    <a:pt x="60301" y="8358"/>
                    <a:pt x="59698" y="8955"/>
                    <a:pt x="59095" y="8358"/>
                  </a:cubicBezTo>
                  <a:cubicBezTo>
                    <a:pt x="57889" y="7761"/>
                    <a:pt x="57286" y="8358"/>
                    <a:pt x="56080" y="8358"/>
                  </a:cubicBezTo>
                  <a:cubicBezTo>
                    <a:pt x="54874" y="8358"/>
                    <a:pt x="55477" y="8358"/>
                    <a:pt x="54874" y="9552"/>
                  </a:cubicBezTo>
                  <a:cubicBezTo>
                    <a:pt x="54271" y="10149"/>
                    <a:pt x="51256" y="9552"/>
                    <a:pt x="50653" y="10149"/>
                  </a:cubicBezTo>
                  <a:cubicBezTo>
                    <a:pt x="49447" y="10149"/>
                    <a:pt x="47638" y="11343"/>
                    <a:pt x="46432" y="11343"/>
                  </a:cubicBezTo>
                  <a:cubicBezTo>
                    <a:pt x="44623" y="11343"/>
                    <a:pt x="43417" y="8955"/>
                    <a:pt x="43417" y="7761"/>
                  </a:cubicBezTo>
                  <a:cubicBezTo>
                    <a:pt x="42211" y="5970"/>
                    <a:pt x="44623" y="4776"/>
                    <a:pt x="44020" y="2985"/>
                  </a:cubicBezTo>
                  <a:cubicBezTo>
                    <a:pt x="43417" y="1791"/>
                    <a:pt x="42814" y="0"/>
                    <a:pt x="41608" y="597"/>
                  </a:cubicBezTo>
                  <a:cubicBezTo>
                    <a:pt x="41608" y="1194"/>
                    <a:pt x="37386" y="2985"/>
                    <a:pt x="36783" y="2985"/>
                  </a:cubicBezTo>
                  <a:cubicBezTo>
                    <a:pt x="36180" y="2985"/>
                    <a:pt x="34974" y="2985"/>
                    <a:pt x="34974" y="3582"/>
                  </a:cubicBezTo>
                  <a:cubicBezTo>
                    <a:pt x="34371" y="3582"/>
                    <a:pt x="34371" y="5373"/>
                    <a:pt x="33768" y="4179"/>
                  </a:cubicBezTo>
                  <a:cubicBezTo>
                    <a:pt x="33165" y="3582"/>
                    <a:pt x="28341" y="2985"/>
                    <a:pt x="28341" y="3582"/>
                  </a:cubicBezTo>
                  <a:cubicBezTo>
                    <a:pt x="28341" y="3582"/>
                    <a:pt x="29547" y="4179"/>
                    <a:pt x="29547" y="4179"/>
                  </a:cubicBezTo>
                  <a:cubicBezTo>
                    <a:pt x="30150" y="4776"/>
                    <a:pt x="30150" y="5373"/>
                    <a:pt x="30150" y="6567"/>
                  </a:cubicBezTo>
                  <a:cubicBezTo>
                    <a:pt x="30753" y="6567"/>
                    <a:pt x="30753" y="7761"/>
                    <a:pt x="31356" y="8358"/>
                  </a:cubicBezTo>
                  <a:cubicBezTo>
                    <a:pt x="31356" y="8358"/>
                    <a:pt x="32562" y="8358"/>
                    <a:pt x="32562" y="8358"/>
                  </a:cubicBezTo>
                  <a:cubicBezTo>
                    <a:pt x="32562" y="8955"/>
                    <a:pt x="31356" y="9552"/>
                    <a:pt x="30753" y="9552"/>
                  </a:cubicBezTo>
                  <a:cubicBezTo>
                    <a:pt x="30150" y="10149"/>
                    <a:pt x="30150" y="10746"/>
                    <a:pt x="29547" y="11343"/>
                  </a:cubicBezTo>
                  <a:cubicBezTo>
                    <a:pt x="29547" y="11343"/>
                    <a:pt x="26532" y="13731"/>
                    <a:pt x="25929" y="13134"/>
                  </a:cubicBezTo>
                  <a:cubicBezTo>
                    <a:pt x="25929" y="12537"/>
                    <a:pt x="25326" y="12537"/>
                    <a:pt x="24723" y="13134"/>
                  </a:cubicBezTo>
                  <a:cubicBezTo>
                    <a:pt x="24120" y="13731"/>
                    <a:pt x="22914" y="12537"/>
                    <a:pt x="22914" y="12537"/>
                  </a:cubicBezTo>
                  <a:cubicBezTo>
                    <a:pt x="21708" y="11940"/>
                    <a:pt x="21105" y="9552"/>
                    <a:pt x="20502" y="9552"/>
                  </a:cubicBezTo>
                  <a:cubicBezTo>
                    <a:pt x="19296" y="8955"/>
                    <a:pt x="17487" y="10746"/>
                    <a:pt x="16281" y="10746"/>
                  </a:cubicBezTo>
                  <a:cubicBezTo>
                    <a:pt x="15075" y="10746"/>
                    <a:pt x="13869" y="10746"/>
                    <a:pt x="12663" y="10746"/>
                  </a:cubicBezTo>
                  <a:cubicBezTo>
                    <a:pt x="12663" y="10746"/>
                    <a:pt x="12663" y="11940"/>
                    <a:pt x="13266" y="11940"/>
                  </a:cubicBezTo>
                  <a:cubicBezTo>
                    <a:pt x="13266" y="12537"/>
                    <a:pt x="14472" y="12537"/>
                    <a:pt x="15075" y="12537"/>
                  </a:cubicBezTo>
                  <a:cubicBezTo>
                    <a:pt x="15075" y="13134"/>
                    <a:pt x="12663" y="13731"/>
                    <a:pt x="12060" y="13731"/>
                  </a:cubicBezTo>
                  <a:cubicBezTo>
                    <a:pt x="11457" y="14328"/>
                    <a:pt x="12663" y="16119"/>
                    <a:pt x="13266" y="16716"/>
                  </a:cubicBezTo>
                  <a:cubicBezTo>
                    <a:pt x="14472" y="19104"/>
                    <a:pt x="14472" y="20895"/>
                    <a:pt x="13266" y="23283"/>
                  </a:cubicBezTo>
                  <a:cubicBezTo>
                    <a:pt x="13266" y="24477"/>
                    <a:pt x="13266" y="28059"/>
                    <a:pt x="12060" y="28059"/>
                  </a:cubicBezTo>
                  <a:cubicBezTo>
                    <a:pt x="11457" y="28656"/>
                    <a:pt x="10251" y="28059"/>
                    <a:pt x="9045" y="28656"/>
                  </a:cubicBezTo>
                  <a:cubicBezTo>
                    <a:pt x="8442" y="29253"/>
                    <a:pt x="6633" y="29253"/>
                    <a:pt x="6030" y="29253"/>
                  </a:cubicBezTo>
                  <a:cubicBezTo>
                    <a:pt x="3015" y="30447"/>
                    <a:pt x="3015" y="31641"/>
                    <a:pt x="3015" y="34029"/>
                  </a:cubicBezTo>
                  <a:cubicBezTo>
                    <a:pt x="3015" y="35223"/>
                    <a:pt x="1206" y="35223"/>
                    <a:pt x="1206" y="35820"/>
                  </a:cubicBezTo>
                  <a:cubicBezTo>
                    <a:pt x="1206" y="37611"/>
                    <a:pt x="0" y="38208"/>
                    <a:pt x="1206" y="39402"/>
                  </a:cubicBezTo>
                  <a:cubicBezTo>
                    <a:pt x="2412" y="40597"/>
                    <a:pt x="2412" y="41791"/>
                    <a:pt x="3015" y="42985"/>
                  </a:cubicBezTo>
                  <a:cubicBezTo>
                    <a:pt x="3015" y="43582"/>
                    <a:pt x="3618" y="43582"/>
                    <a:pt x="4221" y="43582"/>
                  </a:cubicBezTo>
                  <a:cubicBezTo>
                    <a:pt x="4824" y="43582"/>
                    <a:pt x="4824" y="44179"/>
                    <a:pt x="5427" y="44776"/>
                  </a:cubicBezTo>
                  <a:cubicBezTo>
                    <a:pt x="6633" y="46567"/>
                    <a:pt x="9648" y="44776"/>
                    <a:pt x="10854" y="43582"/>
                  </a:cubicBezTo>
                  <a:cubicBezTo>
                    <a:pt x="10854" y="45373"/>
                    <a:pt x="9648" y="48358"/>
                    <a:pt x="11457" y="48955"/>
                  </a:cubicBezTo>
                  <a:cubicBezTo>
                    <a:pt x="12060" y="48955"/>
                    <a:pt x="13869" y="48358"/>
                    <a:pt x="14472" y="48358"/>
                  </a:cubicBezTo>
                  <a:cubicBezTo>
                    <a:pt x="16281" y="48955"/>
                    <a:pt x="16884" y="48955"/>
                    <a:pt x="18090" y="47761"/>
                  </a:cubicBezTo>
                  <a:cubicBezTo>
                    <a:pt x="18090" y="47164"/>
                    <a:pt x="19296" y="47164"/>
                    <a:pt x="19899" y="47164"/>
                  </a:cubicBezTo>
                  <a:cubicBezTo>
                    <a:pt x="21105" y="45970"/>
                    <a:pt x="22311" y="45373"/>
                    <a:pt x="23517" y="45373"/>
                  </a:cubicBezTo>
                  <a:cubicBezTo>
                    <a:pt x="24723" y="44776"/>
                    <a:pt x="27738" y="43582"/>
                    <a:pt x="26532" y="45970"/>
                  </a:cubicBezTo>
                  <a:cubicBezTo>
                    <a:pt x="26532" y="47164"/>
                    <a:pt x="25929" y="48358"/>
                    <a:pt x="26532" y="49552"/>
                  </a:cubicBezTo>
                  <a:cubicBezTo>
                    <a:pt x="27135" y="50746"/>
                    <a:pt x="28341" y="51940"/>
                    <a:pt x="29547" y="52537"/>
                  </a:cubicBezTo>
                  <a:cubicBezTo>
                    <a:pt x="30753" y="53731"/>
                    <a:pt x="32562" y="53134"/>
                    <a:pt x="33768" y="53731"/>
                  </a:cubicBezTo>
                  <a:cubicBezTo>
                    <a:pt x="34371" y="54328"/>
                    <a:pt x="34974" y="54925"/>
                    <a:pt x="35577" y="54925"/>
                  </a:cubicBezTo>
                  <a:cubicBezTo>
                    <a:pt x="36180" y="54925"/>
                    <a:pt x="36783" y="55522"/>
                    <a:pt x="36783" y="56119"/>
                  </a:cubicBezTo>
                  <a:cubicBezTo>
                    <a:pt x="37989" y="56119"/>
                    <a:pt x="41005" y="55522"/>
                    <a:pt x="41005" y="57313"/>
                  </a:cubicBezTo>
                  <a:cubicBezTo>
                    <a:pt x="41608" y="58507"/>
                    <a:pt x="41005" y="58507"/>
                    <a:pt x="41608" y="59701"/>
                  </a:cubicBezTo>
                  <a:cubicBezTo>
                    <a:pt x="42211" y="60298"/>
                    <a:pt x="41608" y="60298"/>
                    <a:pt x="41005" y="60895"/>
                  </a:cubicBezTo>
                  <a:cubicBezTo>
                    <a:pt x="41005" y="60895"/>
                    <a:pt x="42211" y="63880"/>
                    <a:pt x="42211" y="64477"/>
                  </a:cubicBezTo>
                  <a:cubicBezTo>
                    <a:pt x="42211" y="65074"/>
                    <a:pt x="47035" y="64477"/>
                    <a:pt x="47638" y="64477"/>
                  </a:cubicBezTo>
                  <a:cubicBezTo>
                    <a:pt x="47638" y="65671"/>
                    <a:pt x="47035" y="67462"/>
                    <a:pt x="48241" y="68059"/>
                  </a:cubicBezTo>
                  <a:cubicBezTo>
                    <a:pt x="50050" y="69253"/>
                    <a:pt x="50050" y="70447"/>
                    <a:pt x="49447" y="72835"/>
                  </a:cubicBezTo>
                  <a:cubicBezTo>
                    <a:pt x="48844" y="74029"/>
                    <a:pt x="48241" y="75820"/>
                    <a:pt x="48844" y="77611"/>
                  </a:cubicBezTo>
                  <a:cubicBezTo>
                    <a:pt x="48844" y="78208"/>
                    <a:pt x="49447" y="79402"/>
                    <a:pt x="49447" y="80597"/>
                  </a:cubicBezTo>
                  <a:cubicBezTo>
                    <a:pt x="49447" y="81194"/>
                    <a:pt x="48241" y="82388"/>
                    <a:pt x="49447" y="82388"/>
                  </a:cubicBezTo>
                  <a:cubicBezTo>
                    <a:pt x="50050" y="82985"/>
                    <a:pt x="51859" y="83582"/>
                    <a:pt x="53065" y="82985"/>
                  </a:cubicBezTo>
                  <a:cubicBezTo>
                    <a:pt x="54271" y="81791"/>
                    <a:pt x="56683" y="85970"/>
                    <a:pt x="56080" y="86567"/>
                  </a:cubicBezTo>
                  <a:cubicBezTo>
                    <a:pt x="56080" y="87164"/>
                    <a:pt x="56080" y="87761"/>
                    <a:pt x="56683" y="88358"/>
                  </a:cubicBezTo>
                  <a:cubicBezTo>
                    <a:pt x="57286" y="88955"/>
                    <a:pt x="58492" y="87761"/>
                    <a:pt x="59095" y="88358"/>
                  </a:cubicBezTo>
                  <a:cubicBezTo>
                    <a:pt x="61507" y="89552"/>
                    <a:pt x="59095" y="91940"/>
                    <a:pt x="59095" y="93731"/>
                  </a:cubicBezTo>
                  <a:cubicBezTo>
                    <a:pt x="60301" y="91940"/>
                    <a:pt x="61507" y="95522"/>
                    <a:pt x="61507" y="95522"/>
                  </a:cubicBezTo>
                  <a:cubicBezTo>
                    <a:pt x="62110" y="97910"/>
                    <a:pt x="60904" y="98507"/>
                    <a:pt x="59095" y="99104"/>
                  </a:cubicBezTo>
                  <a:cubicBezTo>
                    <a:pt x="56683" y="100298"/>
                    <a:pt x="55477" y="101492"/>
                    <a:pt x="54271" y="103283"/>
                  </a:cubicBezTo>
                  <a:cubicBezTo>
                    <a:pt x="53668" y="104477"/>
                    <a:pt x="53065" y="105074"/>
                    <a:pt x="51859" y="105671"/>
                  </a:cubicBezTo>
                  <a:cubicBezTo>
                    <a:pt x="51256" y="106865"/>
                    <a:pt x="50050" y="107462"/>
                    <a:pt x="48844" y="108656"/>
                  </a:cubicBezTo>
                  <a:cubicBezTo>
                    <a:pt x="50050" y="108656"/>
                    <a:pt x="51256" y="108059"/>
                    <a:pt x="51859" y="108059"/>
                  </a:cubicBezTo>
                  <a:cubicBezTo>
                    <a:pt x="52462" y="108059"/>
                    <a:pt x="53065" y="109253"/>
                    <a:pt x="53668" y="109253"/>
                  </a:cubicBezTo>
                  <a:cubicBezTo>
                    <a:pt x="53668" y="109850"/>
                    <a:pt x="54271" y="110447"/>
                    <a:pt x="54874" y="111044"/>
                  </a:cubicBezTo>
                  <a:cubicBezTo>
                    <a:pt x="55477" y="111641"/>
                    <a:pt x="56080" y="111044"/>
                    <a:pt x="56683" y="111641"/>
                  </a:cubicBezTo>
                  <a:cubicBezTo>
                    <a:pt x="57889" y="112835"/>
                    <a:pt x="60301" y="113432"/>
                    <a:pt x="60904" y="115223"/>
                  </a:cubicBezTo>
                  <a:cubicBezTo>
                    <a:pt x="61507" y="116417"/>
                    <a:pt x="62110" y="118805"/>
                    <a:pt x="62713" y="120000"/>
                  </a:cubicBezTo>
                  <a:cubicBezTo>
                    <a:pt x="63316" y="119402"/>
                    <a:pt x="63919" y="118805"/>
                    <a:pt x="64522" y="117611"/>
                  </a:cubicBezTo>
                  <a:cubicBezTo>
                    <a:pt x="64522" y="117014"/>
                    <a:pt x="65125" y="115820"/>
                    <a:pt x="65728" y="115223"/>
                  </a:cubicBezTo>
                  <a:cubicBezTo>
                    <a:pt x="66331" y="113432"/>
                    <a:pt x="68140" y="112835"/>
                    <a:pt x="69949" y="111641"/>
                  </a:cubicBezTo>
                  <a:cubicBezTo>
                    <a:pt x="71155" y="110447"/>
                    <a:pt x="71155" y="109253"/>
                    <a:pt x="71758" y="107462"/>
                  </a:cubicBezTo>
                  <a:cubicBezTo>
                    <a:pt x="72964" y="105074"/>
                    <a:pt x="74773" y="104477"/>
                    <a:pt x="75979" y="102686"/>
                  </a:cubicBezTo>
                  <a:cubicBezTo>
                    <a:pt x="77788" y="100895"/>
                    <a:pt x="75979" y="98507"/>
                    <a:pt x="76582" y="96119"/>
                  </a:cubicBezTo>
                  <a:cubicBezTo>
                    <a:pt x="77185" y="95522"/>
                    <a:pt x="77185" y="94925"/>
                    <a:pt x="77185" y="93731"/>
                  </a:cubicBezTo>
                  <a:cubicBezTo>
                    <a:pt x="77185" y="93134"/>
                    <a:pt x="77185" y="93134"/>
                    <a:pt x="77788" y="93134"/>
                  </a:cubicBezTo>
                  <a:cubicBezTo>
                    <a:pt x="78994" y="92537"/>
                    <a:pt x="79597" y="91343"/>
                    <a:pt x="80201" y="90746"/>
                  </a:cubicBezTo>
                  <a:cubicBezTo>
                    <a:pt x="80804" y="90149"/>
                    <a:pt x="81407" y="89552"/>
                    <a:pt x="82613" y="88955"/>
                  </a:cubicBezTo>
                  <a:cubicBezTo>
                    <a:pt x="83216" y="88955"/>
                    <a:pt x="83819" y="88358"/>
                    <a:pt x="85025" y="87761"/>
                  </a:cubicBezTo>
                  <a:cubicBezTo>
                    <a:pt x="85628" y="87761"/>
                    <a:pt x="86231" y="88358"/>
                    <a:pt x="86834" y="88358"/>
                  </a:cubicBezTo>
                  <a:cubicBezTo>
                    <a:pt x="87437" y="88358"/>
                    <a:pt x="86834" y="87761"/>
                    <a:pt x="86834" y="87761"/>
                  </a:cubicBezTo>
                  <a:cubicBezTo>
                    <a:pt x="86231" y="87164"/>
                    <a:pt x="88643" y="86567"/>
                    <a:pt x="88643" y="86567"/>
                  </a:cubicBezTo>
                  <a:cubicBezTo>
                    <a:pt x="88643" y="86567"/>
                    <a:pt x="89849" y="84776"/>
                    <a:pt x="89849" y="85373"/>
                  </a:cubicBezTo>
                  <a:cubicBezTo>
                    <a:pt x="90452" y="85970"/>
                    <a:pt x="93467" y="84776"/>
                    <a:pt x="93467" y="84776"/>
                  </a:cubicBezTo>
                  <a:cubicBezTo>
                    <a:pt x="94070" y="84776"/>
                    <a:pt x="93467" y="85373"/>
                    <a:pt x="94070" y="85373"/>
                  </a:cubicBezTo>
                  <a:cubicBezTo>
                    <a:pt x="94673" y="85373"/>
                    <a:pt x="96482" y="85373"/>
                    <a:pt x="97085" y="84776"/>
                  </a:cubicBezTo>
                  <a:cubicBezTo>
                    <a:pt x="97688" y="84179"/>
                    <a:pt x="97688" y="83582"/>
                    <a:pt x="98291" y="82985"/>
                  </a:cubicBezTo>
                  <a:cubicBezTo>
                    <a:pt x="98894" y="82985"/>
                    <a:pt x="99497" y="82388"/>
                    <a:pt x="99497" y="81791"/>
                  </a:cubicBezTo>
                  <a:cubicBezTo>
                    <a:pt x="100100" y="81194"/>
                    <a:pt x="99497" y="80000"/>
                    <a:pt x="100100" y="79402"/>
                  </a:cubicBezTo>
                  <a:cubicBezTo>
                    <a:pt x="100703" y="78805"/>
                    <a:pt x="101306" y="78208"/>
                    <a:pt x="101909" y="77611"/>
                  </a:cubicBezTo>
                  <a:cubicBezTo>
                    <a:pt x="103115" y="75820"/>
                    <a:pt x="103718" y="75223"/>
                    <a:pt x="103718" y="73432"/>
                  </a:cubicBezTo>
                  <a:cubicBezTo>
                    <a:pt x="103718" y="72238"/>
                    <a:pt x="103718" y="71641"/>
                    <a:pt x="104321" y="70447"/>
                  </a:cubicBezTo>
                  <a:cubicBezTo>
                    <a:pt x="104321" y="69850"/>
                    <a:pt x="104924" y="69850"/>
                    <a:pt x="105527" y="69253"/>
                  </a:cubicBezTo>
                  <a:cubicBezTo>
                    <a:pt x="106130" y="68656"/>
                    <a:pt x="105527" y="67462"/>
                    <a:pt x="105527" y="66865"/>
                  </a:cubicBezTo>
                  <a:cubicBezTo>
                    <a:pt x="105527" y="65671"/>
                    <a:pt x="106130" y="65074"/>
                    <a:pt x="106130" y="63880"/>
                  </a:cubicBezTo>
                  <a:cubicBezTo>
                    <a:pt x="106733" y="62089"/>
                    <a:pt x="106130" y="60298"/>
                    <a:pt x="106130" y="58507"/>
                  </a:cubicBezTo>
                  <a:cubicBezTo>
                    <a:pt x="106130" y="57313"/>
                    <a:pt x="105527" y="56119"/>
                    <a:pt x="106130" y="55522"/>
                  </a:cubicBezTo>
                  <a:cubicBezTo>
                    <a:pt x="106733" y="54328"/>
                    <a:pt x="106130" y="54925"/>
                    <a:pt x="106130" y="53731"/>
                  </a:cubicBezTo>
                  <a:cubicBezTo>
                    <a:pt x="106130" y="53731"/>
                    <a:pt x="107336" y="54328"/>
                    <a:pt x="107336" y="54328"/>
                  </a:cubicBezTo>
                  <a:cubicBezTo>
                    <a:pt x="107336" y="54328"/>
                    <a:pt x="107336" y="53731"/>
                    <a:pt x="107336" y="53731"/>
                  </a:cubicBezTo>
                  <a:cubicBezTo>
                    <a:pt x="107336" y="53731"/>
                    <a:pt x="107939" y="53731"/>
                    <a:pt x="107939" y="53731"/>
                  </a:cubicBezTo>
                  <a:cubicBezTo>
                    <a:pt x="109145" y="53731"/>
                    <a:pt x="109748" y="51940"/>
                    <a:pt x="109748" y="51343"/>
                  </a:cubicBezTo>
                  <a:cubicBezTo>
                    <a:pt x="110351" y="50746"/>
                    <a:pt x="110954" y="49552"/>
                    <a:pt x="111557" y="48358"/>
                  </a:cubicBezTo>
                  <a:cubicBezTo>
                    <a:pt x="112763" y="47164"/>
                    <a:pt x="113969" y="47164"/>
                    <a:pt x="114572" y="45970"/>
                  </a:cubicBezTo>
                  <a:cubicBezTo>
                    <a:pt x="117587" y="42388"/>
                    <a:pt x="120000" y="38208"/>
                    <a:pt x="118190" y="34029"/>
                  </a:cubicBezTo>
                  <a:cubicBezTo>
                    <a:pt x="116984" y="31641"/>
                    <a:pt x="119396" y="35820"/>
                    <a:pt x="118190" y="34029"/>
                  </a:cubicBezTo>
                  <a:close/>
                  <a:moveTo>
                    <a:pt x="69346" y="111044"/>
                  </a:moveTo>
                  <a:cubicBezTo>
                    <a:pt x="68140" y="111641"/>
                    <a:pt x="67537" y="112835"/>
                    <a:pt x="66331" y="113432"/>
                  </a:cubicBezTo>
                  <a:cubicBezTo>
                    <a:pt x="64522" y="114029"/>
                    <a:pt x="67537" y="112238"/>
                    <a:pt x="67537" y="111641"/>
                  </a:cubicBezTo>
                  <a:cubicBezTo>
                    <a:pt x="68140" y="111044"/>
                    <a:pt x="68743" y="109850"/>
                    <a:pt x="69949" y="108656"/>
                  </a:cubicBezTo>
                  <a:cubicBezTo>
                    <a:pt x="71155" y="107462"/>
                    <a:pt x="70552" y="109850"/>
                    <a:pt x="69346" y="111044"/>
                  </a:cubicBezTo>
                  <a:cubicBezTo>
                    <a:pt x="69346" y="111044"/>
                    <a:pt x="69949" y="110447"/>
                    <a:pt x="69346" y="11104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7" name="Google Shape;716;gb0755e36db_0_0">
              <a:extLst>
                <a:ext uri="{FF2B5EF4-FFF2-40B4-BE49-F238E27FC236}">
                  <a16:creationId xmlns:a16="http://schemas.microsoft.com/office/drawing/2014/main" id="{6AEA2434-3632-4541-8E7E-496BD10A7267}"/>
                </a:ext>
              </a:extLst>
            </p:cNvPr>
            <p:cNvSpPr/>
            <p:nvPr/>
          </p:nvSpPr>
          <p:spPr>
            <a:xfrm>
              <a:off x="9341927" y="10663547"/>
              <a:ext cx="227100" cy="23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42857"/>
                  </a:moveTo>
                  <a:cubicBezTo>
                    <a:pt x="88888" y="34285"/>
                    <a:pt x="80000" y="34285"/>
                    <a:pt x="75555" y="29999"/>
                  </a:cubicBezTo>
                  <a:cubicBezTo>
                    <a:pt x="71111" y="25714"/>
                    <a:pt x="66666" y="29999"/>
                    <a:pt x="62222" y="25714"/>
                  </a:cubicBezTo>
                  <a:cubicBezTo>
                    <a:pt x="57777" y="21428"/>
                    <a:pt x="53333" y="17142"/>
                    <a:pt x="48888" y="12857"/>
                  </a:cubicBezTo>
                  <a:cubicBezTo>
                    <a:pt x="44444" y="0"/>
                    <a:pt x="40000" y="4285"/>
                    <a:pt x="26666" y="8571"/>
                  </a:cubicBezTo>
                  <a:cubicBezTo>
                    <a:pt x="22222" y="8571"/>
                    <a:pt x="22222" y="4285"/>
                    <a:pt x="17777" y="12857"/>
                  </a:cubicBezTo>
                  <a:cubicBezTo>
                    <a:pt x="13333" y="17142"/>
                    <a:pt x="13333" y="21428"/>
                    <a:pt x="13333" y="25714"/>
                  </a:cubicBezTo>
                  <a:cubicBezTo>
                    <a:pt x="13333" y="34285"/>
                    <a:pt x="13333" y="42857"/>
                    <a:pt x="13333" y="51428"/>
                  </a:cubicBezTo>
                  <a:cubicBezTo>
                    <a:pt x="13333" y="55714"/>
                    <a:pt x="13333" y="64285"/>
                    <a:pt x="8888" y="72857"/>
                  </a:cubicBezTo>
                  <a:cubicBezTo>
                    <a:pt x="0" y="81428"/>
                    <a:pt x="0" y="81428"/>
                    <a:pt x="4444" y="94285"/>
                  </a:cubicBezTo>
                  <a:cubicBezTo>
                    <a:pt x="8888" y="102857"/>
                    <a:pt x="8888" y="102857"/>
                    <a:pt x="17777" y="107142"/>
                  </a:cubicBezTo>
                  <a:cubicBezTo>
                    <a:pt x="26666" y="107142"/>
                    <a:pt x="35555" y="107142"/>
                    <a:pt x="40000" y="111428"/>
                  </a:cubicBezTo>
                  <a:cubicBezTo>
                    <a:pt x="44444" y="111428"/>
                    <a:pt x="53333" y="119999"/>
                    <a:pt x="57777" y="119999"/>
                  </a:cubicBezTo>
                  <a:cubicBezTo>
                    <a:pt x="66666" y="115714"/>
                    <a:pt x="75555" y="119999"/>
                    <a:pt x="84444" y="119999"/>
                  </a:cubicBezTo>
                  <a:cubicBezTo>
                    <a:pt x="88888" y="119999"/>
                    <a:pt x="102222" y="111428"/>
                    <a:pt x="106666" y="107142"/>
                  </a:cubicBezTo>
                  <a:cubicBezTo>
                    <a:pt x="115555" y="98571"/>
                    <a:pt x="120000" y="89999"/>
                    <a:pt x="115555" y="81428"/>
                  </a:cubicBezTo>
                  <a:cubicBezTo>
                    <a:pt x="111111" y="72857"/>
                    <a:pt x="111111" y="68571"/>
                    <a:pt x="106666" y="59999"/>
                  </a:cubicBezTo>
                  <a:cubicBezTo>
                    <a:pt x="106666" y="51428"/>
                    <a:pt x="102222" y="47142"/>
                    <a:pt x="93333" y="42857"/>
                  </a:cubicBezTo>
                  <a:cubicBezTo>
                    <a:pt x="88888" y="38571"/>
                    <a:pt x="97777" y="42857"/>
                    <a:pt x="93333" y="4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8" name="Google Shape;717;gb0755e36db_0_0">
              <a:extLst>
                <a:ext uri="{FF2B5EF4-FFF2-40B4-BE49-F238E27FC236}">
                  <a16:creationId xmlns:a16="http://schemas.microsoft.com/office/drawing/2014/main" id="{AA12C765-7E3C-A74E-989E-37BFD825021F}"/>
                </a:ext>
              </a:extLst>
            </p:cNvPr>
            <p:cNvSpPr/>
            <p:nvPr/>
          </p:nvSpPr>
          <p:spPr>
            <a:xfrm>
              <a:off x="8692476" y="10292745"/>
              <a:ext cx="867900" cy="150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873" y="41564"/>
                  </a:moveTo>
                  <a:cubicBezTo>
                    <a:pt x="94368" y="39553"/>
                    <a:pt x="92038" y="37541"/>
                    <a:pt x="93203" y="34860"/>
                  </a:cubicBezTo>
                  <a:cubicBezTo>
                    <a:pt x="93203" y="34189"/>
                    <a:pt x="93203" y="32849"/>
                    <a:pt x="93203" y="32178"/>
                  </a:cubicBezTo>
                  <a:cubicBezTo>
                    <a:pt x="94368" y="30167"/>
                    <a:pt x="96699" y="29497"/>
                    <a:pt x="99029" y="28156"/>
                  </a:cubicBezTo>
                  <a:cubicBezTo>
                    <a:pt x="103689" y="26145"/>
                    <a:pt x="106019" y="22793"/>
                    <a:pt x="110679" y="20782"/>
                  </a:cubicBezTo>
                  <a:cubicBezTo>
                    <a:pt x="113009" y="20111"/>
                    <a:pt x="116504" y="20111"/>
                    <a:pt x="118834" y="19441"/>
                  </a:cubicBezTo>
                  <a:cubicBezTo>
                    <a:pt x="120000" y="18100"/>
                    <a:pt x="118834" y="16089"/>
                    <a:pt x="117669" y="15418"/>
                  </a:cubicBezTo>
                  <a:cubicBezTo>
                    <a:pt x="116504" y="14078"/>
                    <a:pt x="117669" y="14078"/>
                    <a:pt x="115339" y="14078"/>
                  </a:cubicBezTo>
                  <a:cubicBezTo>
                    <a:pt x="113009" y="13407"/>
                    <a:pt x="114174" y="16089"/>
                    <a:pt x="113009" y="16759"/>
                  </a:cubicBezTo>
                  <a:cubicBezTo>
                    <a:pt x="111844" y="17430"/>
                    <a:pt x="110679" y="18770"/>
                    <a:pt x="109514" y="19441"/>
                  </a:cubicBezTo>
                  <a:cubicBezTo>
                    <a:pt x="108349" y="20111"/>
                    <a:pt x="104854" y="19441"/>
                    <a:pt x="102524" y="20111"/>
                  </a:cubicBezTo>
                  <a:cubicBezTo>
                    <a:pt x="101359" y="21452"/>
                    <a:pt x="97864" y="20111"/>
                    <a:pt x="95533" y="20111"/>
                  </a:cubicBezTo>
                  <a:cubicBezTo>
                    <a:pt x="94368" y="20111"/>
                    <a:pt x="92038" y="20782"/>
                    <a:pt x="90873" y="20111"/>
                  </a:cubicBezTo>
                  <a:cubicBezTo>
                    <a:pt x="88543" y="20111"/>
                    <a:pt x="92038" y="18770"/>
                    <a:pt x="92038" y="18770"/>
                  </a:cubicBezTo>
                  <a:cubicBezTo>
                    <a:pt x="93203" y="18100"/>
                    <a:pt x="92038" y="17430"/>
                    <a:pt x="92038" y="17430"/>
                  </a:cubicBezTo>
                  <a:cubicBezTo>
                    <a:pt x="92038" y="16089"/>
                    <a:pt x="93203" y="15418"/>
                    <a:pt x="94368" y="14748"/>
                  </a:cubicBezTo>
                  <a:cubicBezTo>
                    <a:pt x="99029" y="12067"/>
                    <a:pt x="89708" y="10726"/>
                    <a:pt x="86213" y="9385"/>
                  </a:cubicBezTo>
                  <a:cubicBezTo>
                    <a:pt x="82718" y="8044"/>
                    <a:pt x="78058" y="8044"/>
                    <a:pt x="74563" y="6033"/>
                  </a:cubicBezTo>
                  <a:cubicBezTo>
                    <a:pt x="73398" y="5363"/>
                    <a:pt x="71067" y="4692"/>
                    <a:pt x="69902" y="4022"/>
                  </a:cubicBezTo>
                  <a:cubicBezTo>
                    <a:pt x="68737" y="2681"/>
                    <a:pt x="67572" y="1340"/>
                    <a:pt x="66407" y="1340"/>
                  </a:cubicBezTo>
                  <a:cubicBezTo>
                    <a:pt x="65242" y="670"/>
                    <a:pt x="61747" y="670"/>
                    <a:pt x="60582" y="1340"/>
                  </a:cubicBezTo>
                  <a:cubicBezTo>
                    <a:pt x="59417" y="2011"/>
                    <a:pt x="58252" y="4022"/>
                    <a:pt x="55922" y="2681"/>
                  </a:cubicBezTo>
                  <a:cubicBezTo>
                    <a:pt x="54757" y="1340"/>
                    <a:pt x="52427" y="1340"/>
                    <a:pt x="50097" y="1340"/>
                  </a:cubicBezTo>
                  <a:cubicBezTo>
                    <a:pt x="47766" y="1340"/>
                    <a:pt x="47766" y="0"/>
                    <a:pt x="45436" y="670"/>
                  </a:cubicBezTo>
                  <a:cubicBezTo>
                    <a:pt x="44271" y="1340"/>
                    <a:pt x="40776" y="2011"/>
                    <a:pt x="40776" y="2681"/>
                  </a:cubicBezTo>
                  <a:cubicBezTo>
                    <a:pt x="39611" y="4022"/>
                    <a:pt x="40776" y="5363"/>
                    <a:pt x="40776" y="6033"/>
                  </a:cubicBezTo>
                  <a:cubicBezTo>
                    <a:pt x="39611" y="8715"/>
                    <a:pt x="36116" y="8715"/>
                    <a:pt x="32621" y="9385"/>
                  </a:cubicBezTo>
                  <a:cubicBezTo>
                    <a:pt x="30291" y="10055"/>
                    <a:pt x="31456" y="13407"/>
                    <a:pt x="31456" y="14748"/>
                  </a:cubicBezTo>
                  <a:cubicBezTo>
                    <a:pt x="31456" y="16089"/>
                    <a:pt x="32621" y="17430"/>
                    <a:pt x="32621" y="18100"/>
                  </a:cubicBezTo>
                  <a:cubicBezTo>
                    <a:pt x="32621" y="18770"/>
                    <a:pt x="29126" y="20782"/>
                    <a:pt x="29126" y="21452"/>
                  </a:cubicBezTo>
                  <a:cubicBezTo>
                    <a:pt x="27961" y="22122"/>
                    <a:pt x="24466" y="23463"/>
                    <a:pt x="24466" y="24134"/>
                  </a:cubicBezTo>
                  <a:cubicBezTo>
                    <a:pt x="24466" y="24804"/>
                    <a:pt x="24466" y="25474"/>
                    <a:pt x="24466" y="26145"/>
                  </a:cubicBezTo>
                  <a:cubicBezTo>
                    <a:pt x="24466" y="26815"/>
                    <a:pt x="23300" y="27486"/>
                    <a:pt x="23300" y="28156"/>
                  </a:cubicBezTo>
                  <a:cubicBezTo>
                    <a:pt x="23300" y="28826"/>
                    <a:pt x="24466" y="30837"/>
                    <a:pt x="22135" y="31508"/>
                  </a:cubicBezTo>
                  <a:cubicBezTo>
                    <a:pt x="22135" y="32178"/>
                    <a:pt x="22135" y="33519"/>
                    <a:pt x="22135" y="34189"/>
                  </a:cubicBezTo>
                  <a:cubicBezTo>
                    <a:pt x="20970" y="34189"/>
                    <a:pt x="19805" y="34189"/>
                    <a:pt x="19805" y="34860"/>
                  </a:cubicBezTo>
                  <a:cubicBezTo>
                    <a:pt x="19805" y="36201"/>
                    <a:pt x="22135" y="36871"/>
                    <a:pt x="22135" y="38212"/>
                  </a:cubicBezTo>
                  <a:cubicBezTo>
                    <a:pt x="22135" y="38882"/>
                    <a:pt x="22135" y="40223"/>
                    <a:pt x="23300" y="40893"/>
                  </a:cubicBezTo>
                  <a:cubicBezTo>
                    <a:pt x="25631" y="43575"/>
                    <a:pt x="20970" y="46256"/>
                    <a:pt x="20970" y="48938"/>
                  </a:cubicBezTo>
                  <a:cubicBezTo>
                    <a:pt x="19805" y="50279"/>
                    <a:pt x="22135" y="51620"/>
                    <a:pt x="20970" y="52960"/>
                  </a:cubicBezTo>
                  <a:cubicBezTo>
                    <a:pt x="19805" y="53631"/>
                    <a:pt x="17475" y="54301"/>
                    <a:pt x="16310" y="55642"/>
                  </a:cubicBezTo>
                  <a:cubicBezTo>
                    <a:pt x="15145" y="56983"/>
                    <a:pt x="19805" y="62346"/>
                    <a:pt x="17475" y="63016"/>
                  </a:cubicBezTo>
                  <a:cubicBezTo>
                    <a:pt x="12815" y="64357"/>
                    <a:pt x="13980" y="67709"/>
                    <a:pt x="12815" y="70391"/>
                  </a:cubicBezTo>
                  <a:cubicBezTo>
                    <a:pt x="10485" y="72402"/>
                    <a:pt x="11650" y="75754"/>
                    <a:pt x="11650" y="78435"/>
                  </a:cubicBezTo>
                  <a:cubicBezTo>
                    <a:pt x="11650" y="80446"/>
                    <a:pt x="11650" y="82458"/>
                    <a:pt x="11650" y="84469"/>
                  </a:cubicBezTo>
                  <a:cubicBezTo>
                    <a:pt x="11650" y="85139"/>
                    <a:pt x="17475" y="87150"/>
                    <a:pt x="15145" y="87150"/>
                  </a:cubicBezTo>
                  <a:cubicBezTo>
                    <a:pt x="15145" y="87150"/>
                    <a:pt x="10485" y="87821"/>
                    <a:pt x="12815" y="88491"/>
                  </a:cubicBezTo>
                  <a:cubicBezTo>
                    <a:pt x="15145" y="88491"/>
                    <a:pt x="15145" y="89162"/>
                    <a:pt x="13980" y="90502"/>
                  </a:cubicBezTo>
                  <a:cubicBezTo>
                    <a:pt x="12815" y="91843"/>
                    <a:pt x="12815" y="93184"/>
                    <a:pt x="12815" y="95195"/>
                  </a:cubicBezTo>
                  <a:cubicBezTo>
                    <a:pt x="12815" y="96536"/>
                    <a:pt x="10485" y="97206"/>
                    <a:pt x="9320" y="98547"/>
                  </a:cubicBezTo>
                  <a:cubicBezTo>
                    <a:pt x="8155" y="99217"/>
                    <a:pt x="9320" y="100558"/>
                    <a:pt x="9320" y="101899"/>
                  </a:cubicBezTo>
                  <a:cubicBezTo>
                    <a:pt x="9320" y="102569"/>
                    <a:pt x="6990" y="104581"/>
                    <a:pt x="5825" y="104581"/>
                  </a:cubicBezTo>
                  <a:cubicBezTo>
                    <a:pt x="0" y="105921"/>
                    <a:pt x="3495" y="109944"/>
                    <a:pt x="4660" y="111955"/>
                  </a:cubicBezTo>
                  <a:cubicBezTo>
                    <a:pt x="5825" y="113296"/>
                    <a:pt x="9320" y="111284"/>
                    <a:pt x="9320" y="113966"/>
                  </a:cubicBezTo>
                  <a:cubicBezTo>
                    <a:pt x="9320" y="114636"/>
                    <a:pt x="8155" y="116648"/>
                    <a:pt x="10485" y="117318"/>
                  </a:cubicBezTo>
                  <a:cubicBezTo>
                    <a:pt x="11650" y="117988"/>
                    <a:pt x="12815" y="117988"/>
                    <a:pt x="15145" y="117988"/>
                  </a:cubicBezTo>
                  <a:cubicBezTo>
                    <a:pt x="17475" y="118659"/>
                    <a:pt x="20970" y="118659"/>
                    <a:pt x="23300" y="118659"/>
                  </a:cubicBezTo>
                  <a:cubicBezTo>
                    <a:pt x="24466" y="118659"/>
                    <a:pt x="25631" y="118659"/>
                    <a:pt x="26796" y="119329"/>
                  </a:cubicBezTo>
                  <a:cubicBezTo>
                    <a:pt x="26796" y="118659"/>
                    <a:pt x="27961" y="118659"/>
                    <a:pt x="29126" y="118659"/>
                  </a:cubicBezTo>
                  <a:cubicBezTo>
                    <a:pt x="29126" y="119329"/>
                    <a:pt x="31456" y="120000"/>
                    <a:pt x="31456" y="120000"/>
                  </a:cubicBezTo>
                  <a:cubicBezTo>
                    <a:pt x="32621" y="120000"/>
                    <a:pt x="30291" y="117988"/>
                    <a:pt x="30291" y="117318"/>
                  </a:cubicBezTo>
                  <a:cubicBezTo>
                    <a:pt x="27961" y="115977"/>
                    <a:pt x="27961" y="114636"/>
                    <a:pt x="27961" y="113296"/>
                  </a:cubicBezTo>
                  <a:cubicBezTo>
                    <a:pt x="27961" y="111955"/>
                    <a:pt x="27961" y="111284"/>
                    <a:pt x="31456" y="109944"/>
                  </a:cubicBezTo>
                  <a:cubicBezTo>
                    <a:pt x="33786" y="109273"/>
                    <a:pt x="29126" y="109273"/>
                    <a:pt x="29126" y="109273"/>
                  </a:cubicBezTo>
                  <a:cubicBezTo>
                    <a:pt x="29126" y="109273"/>
                    <a:pt x="31456" y="108603"/>
                    <a:pt x="30291" y="108603"/>
                  </a:cubicBezTo>
                  <a:cubicBezTo>
                    <a:pt x="31456" y="108603"/>
                    <a:pt x="31456" y="109273"/>
                    <a:pt x="32621" y="109273"/>
                  </a:cubicBezTo>
                  <a:cubicBezTo>
                    <a:pt x="33786" y="109944"/>
                    <a:pt x="34951" y="109273"/>
                    <a:pt x="36116" y="109273"/>
                  </a:cubicBezTo>
                  <a:cubicBezTo>
                    <a:pt x="37281" y="107932"/>
                    <a:pt x="36116" y="106592"/>
                    <a:pt x="36116" y="105251"/>
                  </a:cubicBezTo>
                  <a:cubicBezTo>
                    <a:pt x="37281" y="103910"/>
                    <a:pt x="39611" y="103240"/>
                    <a:pt x="43106" y="102569"/>
                  </a:cubicBezTo>
                  <a:cubicBezTo>
                    <a:pt x="44271" y="101899"/>
                    <a:pt x="45436" y="101899"/>
                    <a:pt x="46601" y="101229"/>
                  </a:cubicBezTo>
                  <a:cubicBezTo>
                    <a:pt x="47766" y="100558"/>
                    <a:pt x="45436" y="99888"/>
                    <a:pt x="45436" y="99888"/>
                  </a:cubicBezTo>
                  <a:cubicBezTo>
                    <a:pt x="45436" y="99217"/>
                    <a:pt x="48932" y="98547"/>
                    <a:pt x="47766" y="97206"/>
                  </a:cubicBezTo>
                  <a:cubicBezTo>
                    <a:pt x="46601" y="95865"/>
                    <a:pt x="41941" y="97206"/>
                    <a:pt x="40776" y="95865"/>
                  </a:cubicBezTo>
                  <a:cubicBezTo>
                    <a:pt x="39611" y="95195"/>
                    <a:pt x="38446" y="95195"/>
                    <a:pt x="37281" y="93854"/>
                  </a:cubicBezTo>
                  <a:cubicBezTo>
                    <a:pt x="36116" y="92513"/>
                    <a:pt x="38446" y="90502"/>
                    <a:pt x="39611" y="89832"/>
                  </a:cubicBezTo>
                  <a:cubicBezTo>
                    <a:pt x="41941" y="89162"/>
                    <a:pt x="43106" y="87821"/>
                    <a:pt x="45436" y="87821"/>
                  </a:cubicBezTo>
                  <a:cubicBezTo>
                    <a:pt x="47766" y="87150"/>
                    <a:pt x="47766" y="88491"/>
                    <a:pt x="48932" y="86480"/>
                  </a:cubicBezTo>
                  <a:cubicBezTo>
                    <a:pt x="48932" y="85139"/>
                    <a:pt x="51262" y="84469"/>
                    <a:pt x="50097" y="83128"/>
                  </a:cubicBezTo>
                  <a:cubicBezTo>
                    <a:pt x="48932" y="81117"/>
                    <a:pt x="54757" y="81117"/>
                    <a:pt x="55922" y="79776"/>
                  </a:cubicBezTo>
                  <a:cubicBezTo>
                    <a:pt x="55922" y="79776"/>
                    <a:pt x="50097" y="77094"/>
                    <a:pt x="55922" y="77765"/>
                  </a:cubicBezTo>
                  <a:cubicBezTo>
                    <a:pt x="57087" y="78435"/>
                    <a:pt x="57087" y="79106"/>
                    <a:pt x="58252" y="79106"/>
                  </a:cubicBezTo>
                  <a:cubicBezTo>
                    <a:pt x="60582" y="79106"/>
                    <a:pt x="60582" y="77094"/>
                    <a:pt x="59417" y="76424"/>
                  </a:cubicBezTo>
                  <a:cubicBezTo>
                    <a:pt x="59417" y="75754"/>
                    <a:pt x="57087" y="77094"/>
                    <a:pt x="57087" y="77094"/>
                  </a:cubicBezTo>
                  <a:cubicBezTo>
                    <a:pt x="54757" y="77094"/>
                    <a:pt x="52427" y="76424"/>
                    <a:pt x="52427" y="75754"/>
                  </a:cubicBezTo>
                  <a:cubicBezTo>
                    <a:pt x="52427" y="75083"/>
                    <a:pt x="50097" y="70391"/>
                    <a:pt x="52427" y="70391"/>
                  </a:cubicBezTo>
                  <a:cubicBezTo>
                    <a:pt x="55922" y="71061"/>
                    <a:pt x="58252" y="72402"/>
                    <a:pt x="62912" y="72402"/>
                  </a:cubicBezTo>
                  <a:cubicBezTo>
                    <a:pt x="64077" y="72402"/>
                    <a:pt x="65242" y="71731"/>
                    <a:pt x="66407" y="71731"/>
                  </a:cubicBezTo>
                  <a:cubicBezTo>
                    <a:pt x="68737" y="70391"/>
                    <a:pt x="66407" y="69720"/>
                    <a:pt x="67572" y="68379"/>
                  </a:cubicBezTo>
                  <a:cubicBezTo>
                    <a:pt x="67572" y="67709"/>
                    <a:pt x="68737" y="67039"/>
                    <a:pt x="68737" y="67039"/>
                  </a:cubicBezTo>
                  <a:cubicBezTo>
                    <a:pt x="69902" y="65698"/>
                    <a:pt x="68737" y="65698"/>
                    <a:pt x="68737" y="65027"/>
                  </a:cubicBezTo>
                  <a:cubicBezTo>
                    <a:pt x="67572" y="64357"/>
                    <a:pt x="67572" y="63016"/>
                    <a:pt x="68737" y="63016"/>
                  </a:cubicBezTo>
                  <a:cubicBezTo>
                    <a:pt x="71067" y="63016"/>
                    <a:pt x="69902" y="64357"/>
                    <a:pt x="69902" y="64357"/>
                  </a:cubicBezTo>
                  <a:cubicBezTo>
                    <a:pt x="68737" y="63687"/>
                    <a:pt x="75728" y="63687"/>
                    <a:pt x="75728" y="63687"/>
                  </a:cubicBezTo>
                  <a:cubicBezTo>
                    <a:pt x="80388" y="63687"/>
                    <a:pt x="83883" y="62346"/>
                    <a:pt x="88543" y="62346"/>
                  </a:cubicBezTo>
                  <a:cubicBezTo>
                    <a:pt x="89708" y="61675"/>
                    <a:pt x="93203" y="61005"/>
                    <a:pt x="95533" y="60335"/>
                  </a:cubicBezTo>
                  <a:cubicBezTo>
                    <a:pt x="96699" y="59664"/>
                    <a:pt x="96699" y="58994"/>
                    <a:pt x="97864" y="58324"/>
                  </a:cubicBezTo>
                  <a:cubicBezTo>
                    <a:pt x="99029" y="57653"/>
                    <a:pt x="100194" y="56983"/>
                    <a:pt x="101359" y="55642"/>
                  </a:cubicBezTo>
                  <a:cubicBezTo>
                    <a:pt x="101359" y="53631"/>
                    <a:pt x="99029" y="53631"/>
                    <a:pt x="96699" y="52290"/>
                  </a:cubicBezTo>
                  <a:cubicBezTo>
                    <a:pt x="95533" y="50949"/>
                    <a:pt x="99029" y="50279"/>
                    <a:pt x="96699" y="48938"/>
                  </a:cubicBezTo>
                  <a:cubicBezTo>
                    <a:pt x="95533" y="48268"/>
                    <a:pt x="90873" y="47597"/>
                    <a:pt x="90873" y="46256"/>
                  </a:cubicBezTo>
                  <a:cubicBezTo>
                    <a:pt x="90873" y="46256"/>
                    <a:pt x="90873" y="45586"/>
                    <a:pt x="92038" y="45586"/>
                  </a:cubicBezTo>
                  <a:cubicBezTo>
                    <a:pt x="92038" y="44916"/>
                    <a:pt x="90873" y="44916"/>
                    <a:pt x="90873" y="44245"/>
                  </a:cubicBezTo>
                  <a:cubicBezTo>
                    <a:pt x="90873" y="43575"/>
                    <a:pt x="89708" y="42234"/>
                    <a:pt x="90873" y="41564"/>
                  </a:cubicBezTo>
                  <a:cubicBezTo>
                    <a:pt x="92038" y="40893"/>
                    <a:pt x="89708" y="42234"/>
                    <a:pt x="90873" y="4156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9" name="Google Shape;718;gb0755e36db_0_0">
              <a:extLst>
                <a:ext uri="{FF2B5EF4-FFF2-40B4-BE49-F238E27FC236}">
                  <a16:creationId xmlns:a16="http://schemas.microsoft.com/office/drawing/2014/main" id="{8A0483E5-6582-7B49-8753-DEC5F80108B3}"/>
                </a:ext>
              </a:extLst>
            </p:cNvPr>
            <p:cNvSpPr/>
            <p:nvPr/>
          </p:nvSpPr>
          <p:spPr>
            <a:xfrm>
              <a:off x="8129234" y="8703189"/>
              <a:ext cx="183900" cy="20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818" y="115000"/>
                  </a:moveTo>
                  <a:cubicBezTo>
                    <a:pt x="87272" y="120000"/>
                    <a:pt x="92727" y="120000"/>
                    <a:pt x="103636" y="120000"/>
                  </a:cubicBezTo>
                  <a:cubicBezTo>
                    <a:pt x="92727" y="105000"/>
                    <a:pt x="103636" y="100000"/>
                    <a:pt x="103636" y="85000"/>
                  </a:cubicBezTo>
                  <a:cubicBezTo>
                    <a:pt x="103636" y="75000"/>
                    <a:pt x="109090" y="60000"/>
                    <a:pt x="109090" y="50000"/>
                  </a:cubicBezTo>
                  <a:cubicBezTo>
                    <a:pt x="109090" y="45000"/>
                    <a:pt x="114545" y="40000"/>
                    <a:pt x="114545" y="35000"/>
                  </a:cubicBezTo>
                  <a:cubicBezTo>
                    <a:pt x="120000" y="30000"/>
                    <a:pt x="114545" y="25000"/>
                    <a:pt x="120000" y="15000"/>
                  </a:cubicBezTo>
                  <a:cubicBezTo>
                    <a:pt x="120000" y="0"/>
                    <a:pt x="98181" y="20000"/>
                    <a:pt x="92727" y="20000"/>
                  </a:cubicBezTo>
                  <a:cubicBezTo>
                    <a:pt x="81818" y="20000"/>
                    <a:pt x="76363" y="15000"/>
                    <a:pt x="65454" y="25000"/>
                  </a:cubicBezTo>
                  <a:cubicBezTo>
                    <a:pt x="65454" y="25000"/>
                    <a:pt x="54545" y="45000"/>
                    <a:pt x="49090" y="40000"/>
                  </a:cubicBezTo>
                  <a:cubicBezTo>
                    <a:pt x="38181" y="40000"/>
                    <a:pt x="32727" y="40000"/>
                    <a:pt x="21818" y="45000"/>
                  </a:cubicBezTo>
                  <a:cubicBezTo>
                    <a:pt x="21818" y="50000"/>
                    <a:pt x="21818" y="60000"/>
                    <a:pt x="16363" y="60000"/>
                  </a:cubicBezTo>
                  <a:cubicBezTo>
                    <a:pt x="16363" y="65000"/>
                    <a:pt x="5454" y="65000"/>
                    <a:pt x="0" y="65000"/>
                  </a:cubicBezTo>
                  <a:cubicBezTo>
                    <a:pt x="10909" y="75000"/>
                    <a:pt x="21818" y="90000"/>
                    <a:pt x="32727" y="95000"/>
                  </a:cubicBezTo>
                  <a:cubicBezTo>
                    <a:pt x="38181" y="105000"/>
                    <a:pt x="49090" y="110000"/>
                    <a:pt x="60000" y="110000"/>
                  </a:cubicBezTo>
                  <a:cubicBezTo>
                    <a:pt x="65454" y="110000"/>
                    <a:pt x="76363" y="110000"/>
                    <a:pt x="81818" y="115000"/>
                  </a:cubicBezTo>
                  <a:cubicBezTo>
                    <a:pt x="87272" y="115000"/>
                    <a:pt x="81818" y="110000"/>
                    <a:pt x="81818" y="11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0" name="Google Shape;719;gb0755e36db_0_0">
              <a:extLst>
                <a:ext uri="{FF2B5EF4-FFF2-40B4-BE49-F238E27FC236}">
                  <a16:creationId xmlns:a16="http://schemas.microsoft.com/office/drawing/2014/main" id="{C0C2A5DA-B119-354A-AC6E-1E31A8F6CC19}"/>
                </a:ext>
              </a:extLst>
            </p:cNvPr>
            <p:cNvSpPr/>
            <p:nvPr/>
          </p:nvSpPr>
          <p:spPr>
            <a:xfrm>
              <a:off x="8186710" y="8890023"/>
              <a:ext cx="1437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80000"/>
                  </a:moveTo>
                  <a:cubicBezTo>
                    <a:pt x="112941" y="72000"/>
                    <a:pt x="112941" y="64000"/>
                    <a:pt x="120000" y="64000"/>
                  </a:cubicBezTo>
                  <a:cubicBezTo>
                    <a:pt x="112941" y="56000"/>
                    <a:pt x="112941" y="48000"/>
                    <a:pt x="105882" y="48000"/>
                  </a:cubicBezTo>
                  <a:cubicBezTo>
                    <a:pt x="98823" y="40000"/>
                    <a:pt x="91764" y="16000"/>
                    <a:pt x="84705" y="16000"/>
                  </a:cubicBezTo>
                  <a:cubicBezTo>
                    <a:pt x="70588" y="16000"/>
                    <a:pt x="63529" y="16000"/>
                    <a:pt x="56470" y="8000"/>
                  </a:cubicBezTo>
                  <a:cubicBezTo>
                    <a:pt x="49411" y="0"/>
                    <a:pt x="28235" y="0"/>
                    <a:pt x="21176" y="0"/>
                  </a:cubicBezTo>
                  <a:cubicBezTo>
                    <a:pt x="28235" y="8000"/>
                    <a:pt x="0" y="48000"/>
                    <a:pt x="21176" y="48000"/>
                  </a:cubicBezTo>
                  <a:cubicBezTo>
                    <a:pt x="28235" y="48000"/>
                    <a:pt x="28235" y="64000"/>
                    <a:pt x="42352" y="56000"/>
                  </a:cubicBezTo>
                  <a:cubicBezTo>
                    <a:pt x="49411" y="48000"/>
                    <a:pt x="28235" y="40000"/>
                    <a:pt x="28235" y="40000"/>
                  </a:cubicBezTo>
                  <a:cubicBezTo>
                    <a:pt x="35294" y="40000"/>
                    <a:pt x="49411" y="48000"/>
                    <a:pt x="49411" y="56000"/>
                  </a:cubicBezTo>
                  <a:cubicBezTo>
                    <a:pt x="56470" y="72000"/>
                    <a:pt x="70588" y="64000"/>
                    <a:pt x="77647" y="80000"/>
                  </a:cubicBezTo>
                  <a:cubicBezTo>
                    <a:pt x="84705" y="88000"/>
                    <a:pt x="84705" y="104000"/>
                    <a:pt x="98823" y="112000"/>
                  </a:cubicBezTo>
                  <a:cubicBezTo>
                    <a:pt x="120000" y="120000"/>
                    <a:pt x="120000" y="96000"/>
                    <a:pt x="112941" y="80000"/>
                  </a:cubicBezTo>
                  <a:cubicBezTo>
                    <a:pt x="112941" y="72000"/>
                    <a:pt x="112941" y="88000"/>
                    <a:pt x="112941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1" name="Google Shape;720;gb0755e36db_0_0">
              <a:extLst>
                <a:ext uri="{FF2B5EF4-FFF2-40B4-BE49-F238E27FC236}">
                  <a16:creationId xmlns:a16="http://schemas.microsoft.com/office/drawing/2014/main" id="{40A9A2B4-53C1-CE44-A1D6-05CD68372639}"/>
                </a:ext>
              </a:extLst>
            </p:cNvPr>
            <p:cNvSpPr/>
            <p:nvPr/>
          </p:nvSpPr>
          <p:spPr>
            <a:xfrm>
              <a:off x="8025781" y="8746304"/>
              <a:ext cx="948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636" y="13333"/>
                  </a:moveTo>
                  <a:cubicBezTo>
                    <a:pt x="43636" y="0"/>
                    <a:pt x="43636" y="0"/>
                    <a:pt x="43636" y="0"/>
                  </a:cubicBezTo>
                  <a:cubicBezTo>
                    <a:pt x="32727" y="13333"/>
                    <a:pt x="10909" y="40000"/>
                    <a:pt x="0" y="53333"/>
                  </a:cubicBezTo>
                  <a:cubicBezTo>
                    <a:pt x="21818" y="66666"/>
                    <a:pt x="120000" y="120000"/>
                    <a:pt x="120000" y="66666"/>
                  </a:cubicBezTo>
                  <a:cubicBezTo>
                    <a:pt x="120000" y="26666"/>
                    <a:pt x="65454" y="40000"/>
                    <a:pt x="43636" y="1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2" name="Google Shape;721;gb0755e36db_0_0">
              <a:extLst>
                <a:ext uri="{FF2B5EF4-FFF2-40B4-BE49-F238E27FC236}">
                  <a16:creationId xmlns:a16="http://schemas.microsoft.com/office/drawing/2014/main" id="{0B603552-0F97-F94A-A471-6E66DB53DE2D}"/>
                </a:ext>
              </a:extLst>
            </p:cNvPr>
            <p:cNvSpPr/>
            <p:nvPr/>
          </p:nvSpPr>
          <p:spPr>
            <a:xfrm>
              <a:off x="7925202" y="8593962"/>
              <a:ext cx="1695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83478"/>
                  </a:moveTo>
                  <a:cubicBezTo>
                    <a:pt x="96000" y="73043"/>
                    <a:pt x="114000" y="67826"/>
                    <a:pt x="120000" y="62608"/>
                  </a:cubicBezTo>
                  <a:cubicBezTo>
                    <a:pt x="102000" y="57391"/>
                    <a:pt x="96000" y="57391"/>
                    <a:pt x="96000" y="41739"/>
                  </a:cubicBezTo>
                  <a:cubicBezTo>
                    <a:pt x="96000" y="36521"/>
                    <a:pt x="102000" y="10434"/>
                    <a:pt x="96000" y="5217"/>
                  </a:cubicBezTo>
                  <a:cubicBezTo>
                    <a:pt x="90000" y="0"/>
                    <a:pt x="60000" y="5217"/>
                    <a:pt x="48000" y="5217"/>
                  </a:cubicBezTo>
                  <a:cubicBezTo>
                    <a:pt x="36000" y="5217"/>
                    <a:pt x="36000" y="20869"/>
                    <a:pt x="42000" y="31304"/>
                  </a:cubicBezTo>
                  <a:cubicBezTo>
                    <a:pt x="48000" y="36521"/>
                    <a:pt x="72000" y="52173"/>
                    <a:pt x="48000" y="52173"/>
                  </a:cubicBezTo>
                  <a:cubicBezTo>
                    <a:pt x="42000" y="52173"/>
                    <a:pt x="30000" y="52173"/>
                    <a:pt x="24000" y="52173"/>
                  </a:cubicBezTo>
                  <a:cubicBezTo>
                    <a:pt x="12000" y="52173"/>
                    <a:pt x="12000" y="73043"/>
                    <a:pt x="12000" y="78260"/>
                  </a:cubicBezTo>
                  <a:cubicBezTo>
                    <a:pt x="0" y="109565"/>
                    <a:pt x="48000" y="104347"/>
                    <a:pt x="72000" y="109565"/>
                  </a:cubicBezTo>
                  <a:cubicBezTo>
                    <a:pt x="78000" y="120000"/>
                    <a:pt x="96000" y="88695"/>
                    <a:pt x="96000" y="8347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3" name="Google Shape;722;gb0755e36db_0_0">
              <a:extLst>
                <a:ext uri="{FF2B5EF4-FFF2-40B4-BE49-F238E27FC236}">
                  <a16:creationId xmlns:a16="http://schemas.microsoft.com/office/drawing/2014/main" id="{981A9964-3A0E-0C41-8080-D305416696E9}"/>
                </a:ext>
              </a:extLst>
            </p:cNvPr>
            <p:cNvSpPr/>
            <p:nvPr/>
          </p:nvSpPr>
          <p:spPr>
            <a:xfrm>
              <a:off x="6899302" y="7927094"/>
              <a:ext cx="1261500" cy="81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111250"/>
                  </a:moveTo>
                  <a:cubicBezTo>
                    <a:pt x="101600" y="111250"/>
                    <a:pt x="107200" y="112500"/>
                    <a:pt x="105600" y="110000"/>
                  </a:cubicBezTo>
                  <a:cubicBezTo>
                    <a:pt x="104800" y="107500"/>
                    <a:pt x="103200" y="106250"/>
                    <a:pt x="102400" y="103750"/>
                  </a:cubicBezTo>
                  <a:cubicBezTo>
                    <a:pt x="102400" y="103750"/>
                    <a:pt x="103200" y="100000"/>
                    <a:pt x="104000" y="100000"/>
                  </a:cubicBezTo>
                  <a:cubicBezTo>
                    <a:pt x="104800" y="98750"/>
                    <a:pt x="108800" y="100000"/>
                    <a:pt x="110400" y="100000"/>
                  </a:cubicBezTo>
                  <a:cubicBezTo>
                    <a:pt x="112800" y="100000"/>
                    <a:pt x="112000" y="93750"/>
                    <a:pt x="115200" y="97500"/>
                  </a:cubicBezTo>
                  <a:cubicBezTo>
                    <a:pt x="116000" y="95000"/>
                    <a:pt x="116800" y="93750"/>
                    <a:pt x="116800" y="91250"/>
                  </a:cubicBezTo>
                  <a:cubicBezTo>
                    <a:pt x="116800" y="88750"/>
                    <a:pt x="116000" y="86250"/>
                    <a:pt x="116800" y="85000"/>
                  </a:cubicBezTo>
                  <a:cubicBezTo>
                    <a:pt x="117600" y="82500"/>
                    <a:pt x="120000" y="80000"/>
                    <a:pt x="120000" y="78750"/>
                  </a:cubicBezTo>
                  <a:cubicBezTo>
                    <a:pt x="119200" y="76250"/>
                    <a:pt x="118400" y="76250"/>
                    <a:pt x="116800" y="76250"/>
                  </a:cubicBezTo>
                  <a:cubicBezTo>
                    <a:pt x="114400" y="76250"/>
                    <a:pt x="111200" y="76250"/>
                    <a:pt x="108800" y="77500"/>
                  </a:cubicBezTo>
                  <a:cubicBezTo>
                    <a:pt x="107200" y="77500"/>
                    <a:pt x="106400" y="78750"/>
                    <a:pt x="105600" y="80000"/>
                  </a:cubicBezTo>
                  <a:cubicBezTo>
                    <a:pt x="104800" y="82500"/>
                    <a:pt x="105600" y="85000"/>
                    <a:pt x="104800" y="87500"/>
                  </a:cubicBezTo>
                  <a:cubicBezTo>
                    <a:pt x="104800" y="88750"/>
                    <a:pt x="100800" y="95000"/>
                    <a:pt x="100800" y="95000"/>
                  </a:cubicBezTo>
                  <a:cubicBezTo>
                    <a:pt x="97600" y="93750"/>
                    <a:pt x="94400" y="95000"/>
                    <a:pt x="91200" y="97500"/>
                  </a:cubicBezTo>
                  <a:cubicBezTo>
                    <a:pt x="89600" y="97500"/>
                    <a:pt x="88800" y="96250"/>
                    <a:pt x="88000" y="95000"/>
                  </a:cubicBezTo>
                  <a:cubicBezTo>
                    <a:pt x="87200" y="93750"/>
                    <a:pt x="85600" y="93750"/>
                    <a:pt x="84000" y="92500"/>
                  </a:cubicBezTo>
                  <a:cubicBezTo>
                    <a:pt x="82400" y="92500"/>
                    <a:pt x="82400" y="88750"/>
                    <a:pt x="81600" y="86250"/>
                  </a:cubicBezTo>
                  <a:cubicBezTo>
                    <a:pt x="80800" y="83750"/>
                    <a:pt x="79200" y="82500"/>
                    <a:pt x="78400" y="80000"/>
                  </a:cubicBezTo>
                  <a:cubicBezTo>
                    <a:pt x="77600" y="75000"/>
                    <a:pt x="76000" y="68750"/>
                    <a:pt x="76800" y="63750"/>
                  </a:cubicBezTo>
                  <a:cubicBezTo>
                    <a:pt x="76800" y="60000"/>
                    <a:pt x="76000" y="55000"/>
                    <a:pt x="77600" y="51250"/>
                  </a:cubicBezTo>
                  <a:cubicBezTo>
                    <a:pt x="78400" y="50000"/>
                    <a:pt x="78400" y="48750"/>
                    <a:pt x="78400" y="47500"/>
                  </a:cubicBezTo>
                  <a:cubicBezTo>
                    <a:pt x="79200" y="45000"/>
                    <a:pt x="77600" y="46250"/>
                    <a:pt x="76800" y="45000"/>
                  </a:cubicBezTo>
                  <a:cubicBezTo>
                    <a:pt x="75200" y="45000"/>
                    <a:pt x="73600" y="43750"/>
                    <a:pt x="72000" y="43750"/>
                  </a:cubicBezTo>
                  <a:cubicBezTo>
                    <a:pt x="71200" y="42500"/>
                    <a:pt x="69600" y="40000"/>
                    <a:pt x="69600" y="37500"/>
                  </a:cubicBezTo>
                  <a:cubicBezTo>
                    <a:pt x="69600" y="33750"/>
                    <a:pt x="67200" y="32500"/>
                    <a:pt x="65600" y="30000"/>
                  </a:cubicBezTo>
                  <a:cubicBezTo>
                    <a:pt x="64800" y="27500"/>
                    <a:pt x="64800" y="25000"/>
                    <a:pt x="64000" y="22500"/>
                  </a:cubicBezTo>
                  <a:cubicBezTo>
                    <a:pt x="63200" y="21250"/>
                    <a:pt x="61600" y="21250"/>
                    <a:pt x="60000" y="21250"/>
                  </a:cubicBezTo>
                  <a:cubicBezTo>
                    <a:pt x="59200" y="20000"/>
                    <a:pt x="57600" y="20000"/>
                    <a:pt x="56800" y="21250"/>
                  </a:cubicBezTo>
                  <a:cubicBezTo>
                    <a:pt x="56800" y="22500"/>
                    <a:pt x="56000" y="25000"/>
                    <a:pt x="54400" y="25000"/>
                  </a:cubicBezTo>
                  <a:cubicBezTo>
                    <a:pt x="52800" y="25000"/>
                    <a:pt x="50400" y="22500"/>
                    <a:pt x="49600" y="20000"/>
                  </a:cubicBezTo>
                  <a:cubicBezTo>
                    <a:pt x="48800" y="16250"/>
                    <a:pt x="48800" y="15000"/>
                    <a:pt x="47200" y="12500"/>
                  </a:cubicBezTo>
                  <a:cubicBezTo>
                    <a:pt x="45600" y="11250"/>
                    <a:pt x="43200" y="7500"/>
                    <a:pt x="41600" y="7500"/>
                  </a:cubicBezTo>
                  <a:cubicBezTo>
                    <a:pt x="40800" y="6250"/>
                    <a:pt x="36000" y="6250"/>
                    <a:pt x="36000" y="7500"/>
                  </a:cubicBezTo>
                  <a:cubicBezTo>
                    <a:pt x="34400" y="11250"/>
                    <a:pt x="33600" y="10000"/>
                    <a:pt x="31200" y="10000"/>
                  </a:cubicBezTo>
                  <a:cubicBezTo>
                    <a:pt x="28000" y="10000"/>
                    <a:pt x="25600" y="10000"/>
                    <a:pt x="23200" y="10000"/>
                  </a:cubicBezTo>
                  <a:cubicBezTo>
                    <a:pt x="22400" y="10000"/>
                    <a:pt x="20000" y="7500"/>
                    <a:pt x="18400" y="6250"/>
                  </a:cubicBezTo>
                  <a:cubicBezTo>
                    <a:pt x="16000" y="5000"/>
                    <a:pt x="13600" y="3750"/>
                    <a:pt x="10400" y="1250"/>
                  </a:cubicBezTo>
                  <a:cubicBezTo>
                    <a:pt x="7200" y="0"/>
                    <a:pt x="3200" y="1250"/>
                    <a:pt x="0" y="2500"/>
                  </a:cubicBezTo>
                  <a:cubicBezTo>
                    <a:pt x="800" y="8750"/>
                    <a:pt x="4000" y="13750"/>
                    <a:pt x="5600" y="20000"/>
                  </a:cubicBezTo>
                  <a:cubicBezTo>
                    <a:pt x="6400" y="22500"/>
                    <a:pt x="8800" y="25000"/>
                    <a:pt x="10400" y="26250"/>
                  </a:cubicBezTo>
                  <a:cubicBezTo>
                    <a:pt x="11200" y="28750"/>
                    <a:pt x="12800" y="32500"/>
                    <a:pt x="12000" y="35000"/>
                  </a:cubicBezTo>
                  <a:cubicBezTo>
                    <a:pt x="12000" y="35000"/>
                    <a:pt x="6400" y="32500"/>
                    <a:pt x="9600" y="36250"/>
                  </a:cubicBezTo>
                  <a:cubicBezTo>
                    <a:pt x="10400" y="37500"/>
                    <a:pt x="11200" y="38750"/>
                    <a:pt x="12000" y="40000"/>
                  </a:cubicBezTo>
                  <a:cubicBezTo>
                    <a:pt x="13600" y="40000"/>
                    <a:pt x="14400" y="40000"/>
                    <a:pt x="15200" y="41250"/>
                  </a:cubicBezTo>
                  <a:cubicBezTo>
                    <a:pt x="16800" y="42500"/>
                    <a:pt x="18400" y="45000"/>
                    <a:pt x="20000" y="47500"/>
                  </a:cubicBezTo>
                  <a:cubicBezTo>
                    <a:pt x="20800" y="48750"/>
                    <a:pt x="20000" y="51250"/>
                    <a:pt x="19200" y="52500"/>
                  </a:cubicBezTo>
                  <a:cubicBezTo>
                    <a:pt x="18400" y="53750"/>
                    <a:pt x="20000" y="55000"/>
                    <a:pt x="20800" y="55000"/>
                  </a:cubicBezTo>
                  <a:cubicBezTo>
                    <a:pt x="23200" y="57500"/>
                    <a:pt x="24800" y="60000"/>
                    <a:pt x="26400" y="62500"/>
                  </a:cubicBezTo>
                  <a:cubicBezTo>
                    <a:pt x="27200" y="63750"/>
                    <a:pt x="28000" y="66250"/>
                    <a:pt x="28800" y="66250"/>
                  </a:cubicBezTo>
                  <a:cubicBezTo>
                    <a:pt x="29600" y="66250"/>
                    <a:pt x="30400" y="63750"/>
                    <a:pt x="29600" y="62500"/>
                  </a:cubicBezTo>
                  <a:cubicBezTo>
                    <a:pt x="29600" y="61250"/>
                    <a:pt x="28800" y="60000"/>
                    <a:pt x="28800" y="58750"/>
                  </a:cubicBezTo>
                  <a:cubicBezTo>
                    <a:pt x="28000" y="57500"/>
                    <a:pt x="26400" y="58750"/>
                    <a:pt x="25600" y="57500"/>
                  </a:cubicBezTo>
                  <a:cubicBezTo>
                    <a:pt x="24000" y="55000"/>
                    <a:pt x="25600" y="55000"/>
                    <a:pt x="25600" y="52500"/>
                  </a:cubicBezTo>
                  <a:cubicBezTo>
                    <a:pt x="25600" y="52500"/>
                    <a:pt x="24000" y="50000"/>
                    <a:pt x="24000" y="48750"/>
                  </a:cubicBezTo>
                  <a:cubicBezTo>
                    <a:pt x="22400" y="46250"/>
                    <a:pt x="22400" y="42500"/>
                    <a:pt x="20800" y="40000"/>
                  </a:cubicBezTo>
                  <a:cubicBezTo>
                    <a:pt x="19200" y="38750"/>
                    <a:pt x="17600" y="36250"/>
                    <a:pt x="16800" y="33750"/>
                  </a:cubicBezTo>
                  <a:cubicBezTo>
                    <a:pt x="16800" y="32500"/>
                    <a:pt x="16800" y="30000"/>
                    <a:pt x="16000" y="28750"/>
                  </a:cubicBezTo>
                  <a:cubicBezTo>
                    <a:pt x="15200" y="27500"/>
                    <a:pt x="14400" y="26250"/>
                    <a:pt x="13600" y="25000"/>
                  </a:cubicBezTo>
                  <a:cubicBezTo>
                    <a:pt x="12800" y="22500"/>
                    <a:pt x="12000" y="21250"/>
                    <a:pt x="10400" y="20000"/>
                  </a:cubicBezTo>
                  <a:cubicBezTo>
                    <a:pt x="9600" y="18750"/>
                    <a:pt x="9600" y="16250"/>
                    <a:pt x="9600" y="15000"/>
                  </a:cubicBezTo>
                  <a:cubicBezTo>
                    <a:pt x="9600" y="13750"/>
                    <a:pt x="8000" y="7500"/>
                    <a:pt x="8800" y="6250"/>
                  </a:cubicBezTo>
                  <a:cubicBezTo>
                    <a:pt x="9600" y="5000"/>
                    <a:pt x="10400" y="8750"/>
                    <a:pt x="11200" y="8750"/>
                  </a:cubicBezTo>
                  <a:cubicBezTo>
                    <a:pt x="12000" y="8750"/>
                    <a:pt x="12000" y="8750"/>
                    <a:pt x="12000" y="8750"/>
                  </a:cubicBezTo>
                  <a:cubicBezTo>
                    <a:pt x="13600" y="7500"/>
                    <a:pt x="13600" y="8750"/>
                    <a:pt x="14400" y="10000"/>
                  </a:cubicBezTo>
                  <a:cubicBezTo>
                    <a:pt x="15200" y="10000"/>
                    <a:pt x="16000" y="10000"/>
                    <a:pt x="16000" y="11250"/>
                  </a:cubicBezTo>
                  <a:cubicBezTo>
                    <a:pt x="16000" y="13750"/>
                    <a:pt x="16800" y="16250"/>
                    <a:pt x="17600" y="18750"/>
                  </a:cubicBezTo>
                  <a:cubicBezTo>
                    <a:pt x="17600" y="20000"/>
                    <a:pt x="18400" y="22500"/>
                    <a:pt x="18400" y="23750"/>
                  </a:cubicBezTo>
                  <a:cubicBezTo>
                    <a:pt x="18400" y="25000"/>
                    <a:pt x="17600" y="26250"/>
                    <a:pt x="17600" y="27500"/>
                  </a:cubicBezTo>
                  <a:cubicBezTo>
                    <a:pt x="18400" y="27500"/>
                    <a:pt x="18400" y="25000"/>
                    <a:pt x="18400" y="25000"/>
                  </a:cubicBezTo>
                  <a:cubicBezTo>
                    <a:pt x="19200" y="23750"/>
                    <a:pt x="20000" y="27500"/>
                    <a:pt x="20800" y="27500"/>
                  </a:cubicBezTo>
                  <a:cubicBezTo>
                    <a:pt x="21600" y="28750"/>
                    <a:pt x="25600" y="32500"/>
                    <a:pt x="25600" y="33750"/>
                  </a:cubicBezTo>
                  <a:cubicBezTo>
                    <a:pt x="25600" y="36250"/>
                    <a:pt x="26400" y="37500"/>
                    <a:pt x="27200" y="37500"/>
                  </a:cubicBezTo>
                  <a:cubicBezTo>
                    <a:pt x="28000" y="38750"/>
                    <a:pt x="28000" y="40000"/>
                    <a:pt x="28800" y="41250"/>
                  </a:cubicBezTo>
                  <a:cubicBezTo>
                    <a:pt x="29600" y="42500"/>
                    <a:pt x="30400" y="41250"/>
                    <a:pt x="30400" y="42500"/>
                  </a:cubicBezTo>
                  <a:cubicBezTo>
                    <a:pt x="31200" y="43750"/>
                    <a:pt x="29600" y="45000"/>
                    <a:pt x="30400" y="47500"/>
                  </a:cubicBezTo>
                  <a:cubicBezTo>
                    <a:pt x="32000" y="48750"/>
                    <a:pt x="33600" y="50000"/>
                    <a:pt x="35200" y="52500"/>
                  </a:cubicBezTo>
                  <a:cubicBezTo>
                    <a:pt x="36000" y="53750"/>
                    <a:pt x="36000" y="55000"/>
                    <a:pt x="36800" y="56250"/>
                  </a:cubicBezTo>
                  <a:cubicBezTo>
                    <a:pt x="37600" y="57500"/>
                    <a:pt x="38400" y="57500"/>
                    <a:pt x="39200" y="60000"/>
                  </a:cubicBezTo>
                  <a:cubicBezTo>
                    <a:pt x="40800" y="61250"/>
                    <a:pt x="41600" y="63750"/>
                    <a:pt x="43200" y="66250"/>
                  </a:cubicBezTo>
                  <a:cubicBezTo>
                    <a:pt x="44000" y="67500"/>
                    <a:pt x="44800" y="68750"/>
                    <a:pt x="45600" y="70000"/>
                  </a:cubicBezTo>
                  <a:cubicBezTo>
                    <a:pt x="46400" y="72500"/>
                    <a:pt x="44800" y="72500"/>
                    <a:pt x="44800" y="73750"/>
                  </a:cubicBezTo>
                  <a:cubicBezTo>
                    <a:pt x="44800" y="75000"/>
                    <a:pt x="47200" y="73750"/>
                    <a:pt x="47200" y="76250"/>
                  </a:cubicBezTo>
                  <a:cubicBezTo>
                    <a:pt x="46400" y="78750"/>
                    <a:pt x="45600" y="78750"/>
                    <a:pt x="46400" y="81250"/>
                  </a:cubicBezTo>
                  <a:cubicBezTo>
                    <a:pt x="46400" y="81250"/>
                    <a:pt x="44800" y="83750"/>
                    <a:pt x="45600" y="85000"/>
                  </a:cubicBezTo>
                  <a:cubicBezTo>
                    <a:pt x="46400" y="86250"/>
                    <a:pt x="47200" y="88750"/>
                    <a:pt x="48000" y="90000"/>
                  </a:cubicBezTo>
                  <a:cubicBezTo>
                    <a:pt x="48800" y="91250"/>
                    <a:pt x="49600" y="91250"/>
                    <a:pt x="50400" y="91250"/>
                  </a:cubicBezTo>
                  <a:cubicBezTo>
                    <a:pt x="52800" y="92500"/>
                    <a:pt x="52800" y="95000"/>
                    <a:pt x="54400" y="96250"/>
                  </a:cubicBezTo>
                  <a:cubicBezTo>
                    <a:pt x="56800" y="98750"/>
                    <a:pt x="60000" y="98750"/>
                    <a:pt x="61600" y="101250"/>
                  </a:cubicBezTo>
                  <a:cubicBezTo>
                    <a:pt x="64800" y="103750"/>
                    <a:pt x="68000" y="106250"/>
                    <a:pt x="71200" y="107500"/>
                  </a:cubicBezTo>
                  <a:cubicBezTo>
                    <a:pt x="73600" y="110000"/>
                    <a:pt x="77600" y="112500"/>
                    <a:pt x="80800" y="113750"/>
                  </a:cubicBezTo>
                  <a:cubicBezTo>
                    <a:pt x="84000" y="113750"/>
                    <a:pt x="86400" y="108750"/>
                    <a:pt x="90400" y="110000"/>
                  </a:cubicBezTo>
                  <a:cubicBezTo>
                    <a:pt x="93600" y="111250"/>
                    <a:pt x="96000" y="116250"/>
                    <a:pt x="98400" y="120000"/>
                  </a:cubicBezTo>
                  <a:cubicBezTo>
                    <a:pt x="98400" y="118750"/>
                    <a:pt x="99200" y="112500"/>
                    <a:pt x="100800" y="111250"/>
                  </a:cubicBezTo>
                  <a:cubicBezTo>
                    <a:pt x="101600" y="111250"/>
                    <a:pt x="100000" y="111250"/>
                    <a:pt x="100800" y="11125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4" name="Google Shape;723;gb0755e36db_0_0">
              <a:extLst>
                <a:ext uri="{FF2B5EF4-FFF2-40B4-BE49-F238E27FC236}">
                  <a16:creationId xmlns:a16="http://schemas.microsoft.com/office/drawing/2014/main" id="{FC4F1974-D73D-4F49-BCFB-83404F356AA0}"/>
                </a:ext>
              </a:extLst>
            </p:cNvPr>
            <p:cNvSpPr/>
            <p:nvPr/>
          </p:nvSpPr>
          <p:spPr>
            <a:xfrm>
              <a:off x="8051647" y="8680195"/>
              <a:ext cx="2529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12500"/>
                  </a:moveTo>
                  <a:cubicBezTo>
                    <a:pt x="52000" y="112500"/>
                    <a:pt x="52000" y="105000"/>
                    <a:pt x="52000" y="97500"/>
                  </a:cubicBezTo>
                  <a:cubicBezTo>
                    <a:pt x="52000" y="90000"/>
                    <a:pt x="60000" y="82500"/>
                    <a:pt x="64000" y="82500"/>
                  </a:cubicBezTo>
                  <a:cubicBezTo>
                    <a:pt x="72000" y="75000"/>
                    <a:pt x="72000" y="90000"/>
                    <a:pt x="80000" y="75000"/>
                  </a:cubicBezTo>
                  <a:cubicBezTo>
                    <a:pt x="84000" y="67500"/>
                    <a:pt x="88000" y="45000"/>
                    <a:pt x="96000" y="52500"/>
                  </a:cubicBezTo>
                  <a:cubicBezTo>
                    <a:pt x="108000" y="52500"/>
                    <a:pt x="108000" y="45000"/>
                    <a:pt x="120000" y="37500"/>
                  </a:cubicBezTo>
                  <a:cubicBezTo>
                    <a:pt x="104000" y="22500"/>
                    <a:pt x="100000" y="0"/>
                    <a:pt x="80000" y="7500"/>
                  </a:cubicBezTo>
                  <a:cubicBezTo>
                    <a:pt x="72000" y="7500"/>
                    <a:pt x="64000" y="15000"/>
                    <a:pt x="56000" y="15000"/>
                  </a:cubicBezTo>
                  <a:cubicBezTo>
                    <a:pt x="48000" y="15000"/>
                    <a:pt x="40000" y="7500"/>
                    <a:pt x="32000" y="7500"/>
                  </a:cubicBezTo>
                  <a:cubicBezTo>
                    <a:pt x="20000" y="15000"/>
                    <a:pt x="16000" y="15000"/>
                    <a:pt x="8000" y="30000"/>
                  </a:cubicBezTo>
                  <a:cubicBezTo>
                    <a:pt x="8000" y="37500"/>
                    <a:pt x="0" y="52500"/>
                    <a:pt x="4000" y="67500"/>
                  </a:cubicBezTo>
                  <a:cubicBezTo>
                    <a:pt x="16000" y="82500"/>
                    <a:pt x="32000" y="67500"/>
                    <a:pt x="32000" y="105000"/>
                  </a:cubicBezTo>
                  <a:cubicBezTo>
                    <a:pt x="32000" y="105000"/>
                    <a:pt x="40000" y="105000"/>
                    <a:pt x="40000" y="105000"/>
                  </a:cubicBezTo>
                  <a:cubicBezTo>
                    <a:pt x="40000" y="105000"/>
                    <a:pt x="36000" y="120000"/>
                    <a:pt x="36000" y="120000"/>
                  </a:cubicBezTo>
                  <a:cubicBezTo>
                    <a:pt x="40000" y="120000"/>
                    <a:pt x="48000" y="120000"/>
                    <a:pt x="48000" y="1125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5" name="Google Shape;724;gb0755e36db_0_0">
              <a:extLst>
                <a:ext uri="{FF2B5EF4-FFF2-40B4-BE49-F238E27FC236}">
                  <a16:creationId xmlns:a16="http://schemas.microsoft.com/office/drawing/2014/main" id="{CAAB9E3D-DEEB-124D-814B-78218145055F}"/>
                </a:ext>
              </a:extLst>
            </p:cNvPr>
            <p:cNvSpPr/>
            <p:nvPr/>
          </p:nvSpPr>
          <p:spPr>
            <a:xfrm>
              <a:off x="8051647" y="8568090"/>
              <a:ext cx="603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8000"/>
                  </a:moveTo>
                  <a:cubicBezTo>
                    <a:pt x="68571" y="0"/>
                    <a:pt x="34285" y="24000"/>
                    <a:pt x="34285" y="32000"/>
                  </a:cubicBezTo>
                  <a:cubicBezTo>
                    <a:pt x="17142" y="40000"/>
                    <a:pt x="17142" y="32000"/>
                    <a:pt x="17142" y="48000"/>
                  </a:cubicBezTo>
                  <a:cubicBezTo>
                    <a:pt x="17142" y="56000"/>
                    <a:pt x="0" y="120000"/>
                    <a:pt x="34285" y="112000"/>
                  </a:cubicBezTo>
                  <a:cubicBezTo>
                    <a:pt x="34285" y="104000"/>
                    <a:pt x="85714" y="80000"/>
                    <a:pt x="102857" y="64000"/>
                  </a:cubicBezTo>
                  <a:cubicBezTo>
                    <a:pt x="102857" y="40000"/>
                    <a:pt x="102857" y="32000"/>
                    <a:pt x="119999" y="16000"/>
                  </a:cubicBezTo>
                  <a:cubicBezTo>
                    <a:pt x="119999" y="8000"/>
                    <a:pt x="102857" y="8000"/>
                    <a:pt x="85714" y="8000"/>
                  </a:cubicBezTo>
                  <a:cubicBezTo>
                    <a:pt x="68571" y="0"/>
                    <a:pt x="102857" y="8000"/>
                    <a:pt x="85714" y="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6" name="Google Shape;725;gb0755e36db_0_0">
              <a:extLst>
                <a:ext uri="{FF2B5EF4-FFF2-40B4-BE49-F238E27FC236}">
                  <a16:creationId xmlns:a16="http://schemas.microsoft.com/office/drawing/2014/main" id="{AD2AAAF1-1757-014F-8FDA-1A64CA67E2C6}"/>
                </a:ext>
              </a:extLst>
            </p:cNvPr>
            <p:cNvSpPr/>
            <p:nvPr/>
          </p:nvSpPr>
          <p:spPr>
            <a:xfrm>
              <a:off x="8683852" y="8493354"/>
              <a:ext cx="109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32727"/>
                  </a:moveTo>
                  <a:cubicBezTo>
                    <a:pt x="92307" y="32727"/>
                    <a:pt x="73846" y="0"/>
                    <a:pt x="55384" y="10909"/>
                  </a:cubicBezTo>
                  <a:cubicBezTo>
                    <a:pt x="27692" y="21818"/>
                    <a:pt x="64615" y="32727"/>
                    <a:pt x="64615" y="54545"/>
                  </a:cubicBezTo>
                  <a:cubicBezTo>
                    <a:pt x="73846" y="65454"/>
                    <a:pt x="92307" y="87272"/>
                    <a:pt x="83076" y="98181"/>
                  </a:cubicBezTo>
                  <a:cubicBezTo>
                    <a:pt x="73846" y="109090"/>
                    <a:pt x="64615" y="109090"/>
                    <a:pt x="55384" y="109090"/>
                  </a:cubicBezTo>
                  <a:cubicBezTo>
                    <a:pt x="36923" y="98181"/>
                    <a:pt x="55384" y="98181"/>
                    <a:pt x="46153" y="87272"/>
                  </a:cubicBezTo>
                  <a:cubicBezTo>
                    <a:pt x="46153" y="87272"/>
                    <a:pt x="0" y="98181"/>
                    <a:pt x="0" y="98181"/>
                  </a:cubicBezTo>
                  <a:cubicBezTo>
                    <a:pt x="0" y="120000"/>
                    <a:pt x="18461" y="120000"/>
                    <a:pt x="27692" y="120000"/>
                  </a:cubicBezTo>
                  <a:cubicBezTo>
                    <a:pt x="55384" y="109090"/>
                    <a:pt x="83076" y="120000"/>
                    <a:pt x="120000" y="120000"/>
                  </a:cubicBezTo>
                  <a:cubicBezTo>
                    <a:pt x="120000" y="87272"/>
                    <a:pt x="110769" y="54545"/>
                    <a:pt x="110769" y="32727"/>
                  </a:cubicBezTo>
                  <a:cubicBezTo>
                    <a:pt x="101538" y="32727"/>
                    <a:pt x="110769" y="54545"/>
                    <a:pt x="110769" y="3272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7" name="Google Shape;726;gb0755e36db_0_0">
              <a:extLst>
                <a:ext uri="{FF2B5EF4-FFF2-40B4-BE49-F238E27FC236}">
                  <a16:creationId xmlns:a16="http://schemas.microsoft.com/office/drawing/2014/main" id="{9147992E-87C6-DE42-9954-82B160684651}"/>
                </a:ext>
              </a:extLst>
            </p:cNvPr>
            <p:cNvSpPr/>
            <p:nvPr/>
          </p:nvSpPr>
          <p:spPr>
            <a:xfrm>
              <a:off x="8784433" y="8493354"/>
              <a:ext cx="1524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56000"/>
                  </a:moveTo>
                  <a:cubicBezTo>
                    <a:pt x="80000" y="48000"/>
                    <a:pt x="66666" y="32000"/>
                    <a:pt x="53333" y="24000"/>
                  </a:cubicBezTo>
                  <a:cubicBezTo>
                    <a:pt x="46666" y="16000"/>
                    <a:pt x="13333" y="0"/>
                    <a:pt x="6666" y="8000"/>
                  </a:cubicBezTo>
                  <a:cubicBezTo>
                    <a:pt x="6666" y="8000"/>
                    <a:pt x="20000" y="24000"/>
                    <a:pt x="0" y="24000"/>
                  </a:cubicBezTo>
                  <a:cubicBezTo>
                    <a:pt x="0" y="40000"/>
                    <a:pt x="6666" y="56000"/>
                    <a:pt x="6666" y="80000"/>
                  </a:cubicBezTo>
                  <a:cubicBezTo>
                    <a:pt x="6666" y="88000"/>
                    <a:pt x="6666" y="88000"/>
                    <a:pt x="13333" y="96000"/>
                  </a:cubicBezTo>
                  <a:cubicBezTo>
                    <a:pt x="20000" y="120000"/>
                    <a:pt x="20000" y="88000"/>
                    <a:pt x="26666" y="80000"/>
                  </a:cubicBezTo>
                  <a:cubicBezTo>
                    <a:pt x="40000" y="64000"/>
                    <a:pt x="73333" y="80000"/>
                    <a:pt x="86666" y="80000"/>
                  </a:cubicBezTo>
                  <a:cubicBezTo>
                    <a:pt x="100000" y="80000"/>
                    <a:pt x="100000" y="88000"/>
                    <a:pt x="113333" y="80000"/>
                  </a:cubicBezTo>
                  <a:cubicBezTo>
                    <a:pt x="120000" y="64000"/>
                    <a:pt x="113333" y="56000"/>
                    <a:pt x="93333" y="56000"/>
                  </a:cubicBezTo>
                  <a:cubicBezTo>
                    <a:pt x="80000" y="56000"/>
                    <a:pt x="106666" y="56000"/>
                    <a:pt x="93333" y="5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8" name="Google Shape;727;gb0755e36db_0_0">
              <a:extLst>
                <a:ext uri="{FF2B5EF4-FFF2-40B4-BE49-F238E27FC236}">
                  <a16:creationId xmlns:a16="http://schemas.microsoft.com/office/drawing/2014/main" id="{D2977F70-B468-B147-991D-AFEED8378BFC}"/>
                </a:ext>
              </a:extLst>
            </p:cNvPr>
            <p:cNvSpPr/>
            <p:nvPr/>
          </p:nvSpPr>
          <p:spPr>
            <a:xfrm>
              <a:off x="4723927" y="5682165"/>
              <a:ext cx="1635000" cy="109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307"/>
                  </a:moveTo>
                  <a:cubicBezTo>
                    <a:pt x="119381" y="115384"/>
                    <a:pt x="118144" y="115384"/>
                    <a:pt x="119381" y="113538"/>
                  </a:cubicBezTo>
                  <a:cubicBezTo>
                    <a:pt x="119381" y="112615"/>
                    <a:pt x="118762" y="112615"/>
                    <a:pt x="118144" y="112615"/>
                  </a:cubicBezTo>
                  <a:cubicBezTo>
                    <a:pt x="116907" y="110769"/>
                    <a:pt x="114432" y="109846"/>
                    <a:pt x="113814" y="108923"/>
                  </a:cubicBezTo>
                  <a:cubicBezTo>
                    <a:pt x="111340" y="104307"/>
                    <a:pt x="110103" y="98769"/>
                    <a:pt x="107628" y="95076"/>
                  </a:cubicBezTo>
                  <a:cubicBezTo>
                    <a:pt x="106391" y="94153"/>
                    <a:pt x="105154" y="92307"/>
                    <a:pt x="104536" y="91384"/>
                  </a:cubicBezTo>
                  <a:cubicBezTo>
                    <a:pt x="103298" y="90461"/>
                    <a:pt x="103298" y="87692"/>
                    <a:pt x="102061" y="87692"/>
                  </a:cubicBezTo>
                  <a:cubicBezTo>
                    <a:pt x="101443" y="87692"/>
                    <a:pt x="99587" y="89538"/>
                    <a:pt x="99587" y="89538"/>
                  </a:cubicBezTo>
                  <a:cubicBezTo>
                    <a:pt x="100206" y="91384"/>
                    <a:pt x="98350" y="92307"/>
                    <a:pt x="97731" y="92307"/>
                  </a:cubicBezTo>
                  <a:cubicBezTo>
                    <a:pt x="95876" y="93230"/>
                    <a:pt x="94020" y="89538"/>
                    <a:pt x="92783" y="87692"/>
                  </a:cubicBezTo>
                  <a:cubicBezTo>
                    <a:pt x="92164" y="86769"/>
                    <a:pt x="91546" y="86769"/>
                    <a:pt x="90927" y="84923"/>
                  </a:cubicBezTo>
                  <a:cubicBezTo>
                    <a:pt x="90309" y="83076"/>
                    <a:pt x="89072" y="84000"/>
                    <a:pt x="88453" y="84923"/>
                  </a:cubicBezTo>
                  <a:cubicBezTo>
                    <a:pt x="87216" y="84923"/>
                    <a:pt x="87216" y="84000"/>
                    <a:pt x="85979" y="84923"/>
                  </a:cubicBezTo>
                  <a:cubicBezTo>
                    <a:pt x="85979" y="84923"/>
                    <a:pt x="85360" y="84923"/>
                    <a:pt x="85360" y="84000"/>
                  </a:cubicBezTo>
                  <a:cubicBezTo>
                    <a:pt x="85360" y="83076"/>
                    <a:pt x="85360" y="83076"/>
                    <a:pt x="85360" y="82153"/>
                  </a:cubicBezTo>
                  <a:cubicBezTo>
                    <a:pt x="85360" y="78461"/>
                    <a:pt x="85360" y="73846"/>
                    <a:pt x="85360" y="70153"/>
                  </a:cubicBezTo>
                  <a:cubicBezTo>
                    <a:pt x="85360" y="59076"/>
                    <a:pt x="85360" y="47076"/>
                    <a:pt x="85360" y="35076"/>
                  </a:cubicBezTo>
                  <a:cubicBezTo>
                    <a:pt x="85360" y="30461"/>
                    <a:pt x="85360" y="24923"/>
                    <a:pt x="85360" y="19384"/>
                  </a:cubicBezTo>
                  <a:cubicBezTo>
                    <a:pt x="85360" y="18461"/>
                    <a:pt x="85360" y="16615"/>
                    <a:pt x="85360" y="14769"/>
                  </a:cubicBezTo>
                  <a:cubicBezTo>
                    <a:pt x="85360" y="13846"/>
                    <a:pt x="84742" y="13846"/>
                    <a:pt x="83505" y="12923"/>
                  </a:cubicBezTo>
                  <a:cubicBezTo>
                    <a:pt x="80412" y="11076"/>
                    <a:pt x="78556" y="11076"/>
                    <a:pt x="75463" y="11076"/>
                  </a:cubicBezTo>
                  <a:cubicBezTo>
                    <a:pt x="72371" y="11076"/>
                    <a:pt x="69896" y="10153"/>
                    <a:pt x="66804" y="9230"/>
                  </a:cubicBezTo>
                  <a:cubicBezTo>
                    <a:pt x="63092" y="9230"/>
                    <a:pt x="60000" y="7384"/>
                    <a:pt x="56907" y="7384"/>
                  </a:cubicBezTo>
                  <a:cubicBezTo>
                    <a:pt x="55051" y="7384"/>
                    <a:pt x="53814" y="8307"/>
                    <a:pt x="51958" y="7384"/>
                  </a:cubicBezTo>
                  <a:cubicBezTo>
                    <a:pt x="51958" y="7384"/>
                    <a:pt x="49484" y="6461"/>
                    <a:pt x="49484" y="6461"/>
                  </a:cubicBezTo>
                  <a:cubicBezTo>
                    <a:pt x="49484" y="6461"/>
                    <a:pt x="50103" y="4615"/>
                    <a:pt x="50103" y="3692"/>
                  </a:cubicBezTo>
                  <a:cubicBezTo>
                    <a:pt x="50103" y="3692"/>
                    <a:pt x="48247" y="3692"/>
                    <a:pt x="48247" y="3692"/>
                  </a:cubicBezTo>
                  <a:cubicBezTo>
                    <a:pt x="47010" y="3692"/>
                    <a:pt x="45154" y="4615"/>
                    <a:pt x="43917" y="4615"/>
                  </a:cubicBezTo>
                  <a:cubicBezTo>
                    <a:pt x="42680" y="4615"/>
                    <a:pt x="43298" y="923"/>
                    <a:pt x="41443" y="2769"/>
                  </a:cubicBezTo>
                  <a:cubicBezTo>
                    <a:pt x="40824" y="2769"/>
                    <a:pt x="40206" y="4615"/>
                    <a:pt x="39587" y="3692"/>
                  </a:cubicBezTo>
                  <a:cubicBezTo>
                    <a:pt x="38350" y="3692"/>
                    <a:pt x="38350" y="2769"/>
                    <a:pt x="39587" y="1846"/>
                  </a:cubicBezTo>
                  <a:cubicBezTo>
                    <a:pt x="40824" y="1846"/>
                    <a:pt x="38969" y="923"/>
                    <a:pt x="38350" y="923"/>
                  </a:cubicBezTo>
                  <a:cubicBezTo>
                    <a:pt x="35876" y="0"/>
                    <a:pt x="35876" y="923"/>
                    <a:pt x="34639" y="2769"/>
                  </a:cubicBezTo>
                  <a:cubicBezTo>
                    <a:pt x="32783" y="5538"/>
                    <a:pt x="30309" y="3692"/>
                    <a:pt x="27835" y="4615"/>
                  </a:cubicBezTo>
                  <a:cubicBezTo>
                    <a:pt x="25360" y="5538"/>
                    <a:pt x="27835" y="7384"/>
                    <a:pt x="27835" y="7384"/>
                  </a:cubicBezTo>
                  <a:cubicBezTo>
                    <a:pt x="27216" y="7384"/>
                    <a:pt x="26597" y="7384"/>
                    <a:pt x="26597" y="7384"/>
                  </a:cubicBezTo>
                  <a:cubicBezTo>
                    <a:pt x="26597" y="7384"/>
                    <a:pt x="27216" y="9230"/>
                    <a:pt x="26597" y="9230"/>
                  </a:cubicBezTo>
                  <a:cubicBezTo>
                    <a:pt x="25979" y="9230"/>
                    <a:pt x="25979" y="7384"/>
                    <a:pt x="25979" y="6461"/>
                  </a:cubicBezTo>
                  <a:cubicBezTo>
                    <a:pt x="25360" y="6461"/>
                    <a:pt x="23505" y="9230"/>
                    <a:pt x="23505" y="9230"/>
                  </a:cubicBezTo>
                  <a:cubicBezTo>
                    <a:pt x="22268" y="10153"/>
                    <a:pt x="21030" y="8307"/>
                    <a:pt x="19793" y="10153"/>
                  </a:cubicBezTo>
                  <a:cubicBezTo>
                    <a:pt x="18556" y="11076"/>
                    <a:pt x="17319" y="12000"/>
                    <a:pt x="16701" y="13846"/>
                  </a:cubicBezTo>
                  <a:cubicBezTo>
                    <a:pt x="16701" y="15692"/>
                    <a:pt x="16701" y="17538"/>
                    <a:pt x="15463" y="18461"/>
                  </a:cubicBezTo>
                  <a:cubicBezTo>
                    <a:pt x="14226" y="19384"/>
                    <a:pt x="13608" y="20307"/>
                    <a:pt x="12371" y="20307"/>
                  </a:cubicBezTo>
                  <a:cubicBezTo>
                    <a:pt x="11752" y="20307"/>
                    <a:pt x="8041" y="20307"/>
                    <a:pt x="7422" y="21230"/>
                  </a:cubicBezTo>
                  <a:cubicBezTo>
                    <a:pt x="7422" y="22153"/>
                    <a:pt x="6185" y="24923"/>
                    <a:pt x="6185" y="24923"/>
                  </a:cubicBezTo>
                  <a:cubicBezTo>
                    <a:pt x="6804" y="25846"/>
                    <a:pt x="8659" y="25846"/>
                    <a:pt x="9278" y="26769"/>
                  </a:cubicBezTo>
                  <a:cubicBezTo>
                    <a:pt x="11134" y="27692"/>
                    <a:pt x="12989" y="29538"/>
                    <a:pt x="14226" y="31384"/>
                  </a:cubicBezTo>
                  <a:cubicBezTo>
                    <a:pt x="14845" y="32307"/>
                    <a:pt x="14845" y="34153"/>
                    <a:pt x="16082" y="35076"/>
                  </a:cubicBezTo>
                  <a:cubicBezTo>
                    <a:pt x="17319" y="35076"/>
                    <a:pt x="17938" y="35076"/>
                    <a:pt x="19175" y="34153"/>
                  </a:cubicBezTo>
                  <a:cubicBezTo>
                    <a:pt x="19175" y="34153"/>
                    <a:pt x="21030" y="35076"/>
                    <a:pt x="21030" y="35076"/>
                  </a:cubicBezTo>
                  <a:cubicBezTo>
                    <a:pt x="22268" y="37846"/>
                    <a:pt x="19175" y="36000"/>
                    <a:pt x="19175" y="36000"/>
                  </a:cubicBezTo>
                  <a:cubicBezTo>
                    <a:pt x="17938" y="36000"/>
                    <a:pt x="19793" y="37846"/>
                    <a:pt x="20412" y="38769"/>
                  </a:cubicBezTo>
                  <a:cubicBezTo>
                    <a:pt x="21030" y="40615"/>
                    <a:pt x="21649" y="39692"/>
                    <a:pt x="22886" y="38769"/>
                  </a:cubicBezTo>
                  <a:cubicBezTo>
                    <a:pt x="23505" y="37846"/>
                    <a:pt x="25360" y="37846"/>
                    <a:pt x="25979" y="38769"/>
                  </a:cubicBezTo>
                  <a:cubicBezTo>
                    <a:pt x="26597" y="39692"/>
                    <a:pt x="23505" y="40615"/>
                    <a:pt x="23505" y="40615"/>
                  </a:cubicBezTo>
                  <a:cubicBezTo>
                    <a:pt x="22886" y="40615"/>
                    <a:pt x="23505" y="40615"/>
                    <a:pt x="23505" y="41538"/>
                  </a:cubicBezTo>
                  <a:cubicBezTo>
                    <a:pt x="23505" y="42461"/>
                    <a:pt x="22268" y="41538"/>
                    <a:pt x="22268" y="41538"/>
                  </a:cubicBezTo>
                  <a:cubicBezTo>
                    <a:pt x="21649" y="41538"/>
                    <a:pt x="21030" y="42461"/>
                    <a:pt x="19793" y="42461"/>
                  </a:cubicBezTo>
                  <a:cubicBezTo>
                    <a:pt x="18556" y="42461"/>
                    <a:pt x="16082" y="43384"/>
                    <a:pt x="14845" y="42461"/>
                  </a:cubicBezTo>
                  <a:cubicBezTo>
                    <a:pt x="13608" y="41538"/>
                    <a:pt x="15463" y="39692"/>
                    <a:pt x="14845" y="38769"/>
                  </a:cubicBezTo>
                  <a:cubicBezTo>
                    <a:pt x="14226" y="38769"/>
                    <a:pt x="12989" y="38769"/>
                    <a:pt x="12371" y="39692"/>
                  </a:cubicBezTo>
                  <a:cubicBezTo>
                    <a:pt x="11752" y="39692"/>
                    <a:pt x="10515" y="39692"/>
                    <a:pt x="9896" y="39692"/>
                  </a:cubicBezTo>
                  <a:cubicBezTo>
                    <a:pt x="8659" y="40615"/>
                    <a:pt x="9278" y="42461"/>
                    <a:pt x="9278" y="42461"/>
                  </a:cubicBezTo>
                  <a:cubicBezTo>
                    <a:pt x="8041" y="42461"/>
                    <a:pt x="6804" y="41538"/>
                    <a:pt x="5567" y="42461"/>
                  </a:cubicBezTo>
                  <a:cubicBezTo>
                    <a:pt x="4948" y="43384"/>
                    <a:pt x="3711" y="44307"/>
                    <a:pt x="3092" y="45230"/>
                  </a:cubicBezTo>
                  <a:cubicBezTo>
                    <a:pt x="0" y="48000"/>
                    <a:pt x="7422" y="48000"/>
                    <a:pt x="7422" y="48923"/>
                  </a:cubicBezTo>
                  <a:cubicBezTo>
                    <a:pt x="6804" y="49846"/>
                    <a:pt x="4948" y="49846"/>
                    <a:pt x="6185" y="50769"/>
                  </a:cubicBezTo>
                  <a:cubicBezTo>
                    <a:pt x="6804" y="51692"/>
                    <a:pt x="6804" y="53538"/>
                    <a:pt x="7422" y="53538"/>
                  </a:cubicBezTo>
                  <a:cubicBezTo>
                    <a:pt x="9896" y="54461"/>
                    <a:pt x="11752" y="53538"/>
                    <a:pt x="14226" y="53538"/>
                  </a:cubicBezTo>
                  <a:cubicBezTo>
                    <a:pt x="14845" y="54461"/>
                    <a:pt x="15463" y="54461"/>
                    <a:pt x="16082" y="54461"/>
                  </a:cubicBezTo>
                  <a:cubicBezTo>
                    <a:pt x="17319" y="54461"/>
                    <a:pt x="16701" y="54461"/>
                    <a:pt x="17938" y="55384"/>
                  </a:cubicBezTo>
                  <a:cubicBezTo>
                    <a:pt x="17938" y="55384"/>
                    <a:pt x="19175" y="53538"/>
                    <a:pt x="19793" y="53538"/>
                  </a:cubicBezTo>
                  <a:cubicBezTo>
                    <a:pt x="20412" y="52615"/>
                    <a:pt x="21030" y="52615"/>
                    <a:pt x="21649" y="52615"/>
                  </a:cubicBezTo>
                  <a:cubicBezTo>
                    <a:pt x="22268" y="51692"/>
                    <a:pt x="22886" y="50769"/>
                    <a:pt x="22886" y="50769"/>
                  </a:cubicBezTo>
                  <a:cubicBezTo>
                    <a:pt x="23505" y="51692"/>
                    <a:pt x="24123" y="52615"/>
                    <a:pt x="23505" y="53538"/>
                  </a:cubicBezTo>
                  <a:cubicBezTo>
                    <a:pt x="22886" y="54461"/>
                    <a:pt x="22268" y="54461"/>
                    <a:pt x="23505" y="56307"/>
                  </a:cubicBezTo>
                  <a:cubicBezTo>
                    <a:pt x="24742" y="60000"/>
                    <a:pt x="23505" y="62769"/>
                    <a:pt x="20412" y="61846"/>
                  </a:cubicBezTo>
                  <a:cubicBezTo>
                    <a:pt x="20412" y="61846"/>
                    <a:pt x="19793" y="60923"/>
                    <a:pt x="19175" y="61846"/>
                  </a:cubicBezTo>
                  <a:cubicBezTo>
                    <a:pt x="18556" y="62769"/>
                    <a:pt x="17938" y="64615"/>
                    <a:pt x="17319" y="64615"/>
                  </a:cubicBezTo>
                  <a:cubicBezTo>
                    <a:pt x="16082" y="65538"/>
                    <a:pt x="12371" y="62769"/>
                    <a:pt x="12989" y="65538"/>
                  </a:cubicBezTo>
                  <a:cubicBezTo>
                    <a:pt x="12989" y="65538"/>
                    <a:pt x="11134" y="67384"/>
                    <a:pt x="11752" y="67384"/>
                  </a:cubicBezTo>
                  <a:cubicBezTo>
                    <a:pt x="11752" y="67384"/>
                    <a:pt x="12371" y="67384"/>
                    <a:pt x="12371" y="67384"/>
                  </a:cubicBezTo>
                  <a:cubicBezTo>
                    <a:pt x="12989" y="68307"/>
                    <a:pt x="11134" y="69230"/>
                    <a:pt x="10515" y="70153"/>
                  </a:cubicBezTo>
                  <a:cubicBezTo>
                    <a:pt x="9896" y="70153"/>
                    <a:pt x="9278" y="71076"/>
                    <a:pt x="9278" y="72000"/>
                  </a:cubicBezTo>
                  <a:cubicBezTo>
                    <a:pt x="8659" y="73846"/>
                    <a:pt x="9896" y="73846"/>
                    <a:pt x="8659" y="74769"/>
                  </a:cubicBezTo>
                  <a:cubicBezTo>
                    <a:pt x="7422" y="75692"/>
                    <a:pt x="8659" y="77538"/>
                    <a:pt x="9278" y="78461"/>
                  </a:cubicBezTo>
                  <a:cubicBezTo>
                    <a:pt x="9278" y="79384"/>
                    <a:pt x="11134" y="74769"/>
                    <a:pt x="11752" y="74769"/>
                  </a:cubicBezTo>
                  <a:cubicBezTo>
                    <a:pt x="11752" y="74769"/>
                    <a:pt x="10515" y="77538"/>
                    <a:pt x="10515" y="77538"/>
                  </a:cubicBezTo>
                  <a:cubicBezTo>
                    <a:pt x="9896" y="78461"/>
                    <a:pt x="11752" y="80307"/>
                    <a:pt x="12371" y="80307"/>
                  </a:cubicBezTo>
                  <a:cubicBezTo>
                    <a:pt x="12989" y="81230"/>
                    <a:pt x="12989" y="82153"/>
                    <a:pt x="13608" y="81230"/>
                  </a:cubicBezTo>
                  <a:cubicBezTo>
                    <a:pt x="14226" y="80307"/>
                    <a:pt x="14845" y="79384"/>
                    <a:pt x="14845" y="79384"/>
                  </a:cubicBezTo>
                  <a:cubicBezTo>
                    <a:pt x="14845" y="80307"/>
                    <a:pt x="15463" y="82153"/>
                    <a:pt x="16082" y="82153"/>
                  </a:cubicBezTo>
                  <a:cubicBezTo>
                    <a:pt x="14845" y="83076"/>
                    <a:pt x="14226" y="82153"/>
                    <a:pt x="13608" y="82153"/>
                  </a:cubicBezTo>
                  <a:cubicBezTo>
                    <a:pt x="12989" y="83076"/>
                    <a:pt x="12371" y="80307"/>
                    <a:pt x="11752" y="80307"/>
                  </a:cubicBezTo>
                  <a:cubicBezTo>
                    <a:pt x="11134" y="80307"/>
                    <a:pt x="9896" y="83076"/>
                    <a:pt x="11134" y="84000"/>
                  </a:cubicBezTo>
                  <a:cubicBezTo>
                    <a:pt x="12371" y="84923"/>
                    <a:pt x="12371" y="85846"/>
                    <a:pt x="13608" y="86769"/>
                  </a:cubicBezTo>
                  <a:cubicBezTo>
                    <a:pt x="14226" y="88615"/>
                    <a:pt x="15463" y="87692"/>
                    <a:pt x="16701" y="87692"/>
                  </a:cubicBezTo>
                  <a:cubicBezTo>
                    <a:pt x="17319" y="86769"/>
                    <a:pt x="18556" y="87692"/>
                    <a:pt x="18556" y="85846"/>
                  </a:cubicBezTo>
                  <a:cubicBezTo>
                    <a:pt x="18556" y="84000"/>
                    <a:pt x="19175" y="81230"/>
                    <a:pt x="20412" y="82153"/>
                  </a:cubicBezTo>
                  <a:cubicBezTo>
                    <a:pt x="20412" y="81230"/>
                    <a:pt x="19175" y="84923"/>
                    <a:pt x="19175" y="85846"/>
                  </a:cubicBezTo>
                  <a:cubicBezTo>
                    <a:pt x="19175" y="86769"/>
                    <a:pt x="21649" y="89538"/>
                    <a:pt x="21030" y="90461"/>
                  </a:cubicBezTo>
                  <a:cubicBezTo>
                    <a:pt x="19793" y="92307"/>
                    <a:pt x="21649" y="93230"/>
                    <a:pt x="21649" y="93230"/>
                  </a:cubicBezTo>
                  <a:cubicBezTo>
                    <a:pt x="21030" y="93230"/>
                    <a:pt x="19793" y="96000"/>
                    <a:pt x="19793" y="96000"/>
                  </a:cubicBezTo>
                  <a:cubicBezTo>
                    <a:pt x="20412" y="96923"/>
                    <a:pt x="23505" y="94153"/>
                    <a:pt x="23505" y="94153"/>
                  </a:cubicBezTo>
                  <a:cubicBezTo>
                    <a:pt x="23505" y="95076"/>
                    <a:pt x="22886" y="95076"/>
                    <a:pt x="22886" y="96000"/>
                  </a:cubicBezTo>
                  <a:cubicBezTo>
                    <a:pt x="22886" y="96000"/>
                    <a:pt x="24123" y="94153"/>
                    <a:pt x="24742" y="93230"/>
                  </a:cubicBezTo>
                  <a:cubicBezTo>
                    <a:pt x="25360" y="93230"/>
                    <a:pt x="27835" y="94153"/>
                    <a:pt x="27835" y="95076"/>
                  </a:cubicBezTo>
                  <a:cubicBezTo>
                    <a:pt x="28453" y="96000"/>
                    <a:pt x="29690" y="98769"/>
                    <a:pt x="29690" y="96923"/>
                  </a:cubicBezTo>
                  <a:cubicBezTo>
                    <a:pt x="29690" y="96000"/>
                    <a:pt x="30927" y="92307"/>
                    <a:pt x="30927" y="92307"/>
                  </a:cubicBezTo>
                  <a:cubicBezTo>
                    <a:pt x="30927" y="91384"/>
                    <a:pt x="32783" y="94153"/>
                    <a:pt x="32783" y="93230"/>
                  </a:cubicBezTo>
                  <a:cubicBezTo>
                    <a:pt x="32783" y="93230"/>
                    <a:pt x="30927" y="93230"/>
                    <a:pt x="30927" y="94153"/>
                  </a:cubicBezTo>
                  <a:cubicBezTo>
                    <a:pt x="30927" y="96000"/>
                    <a:pt x="32783" y="96000"/>
                    <a:pt x="33402" y="95076"/>
                  </a:cubicBezTo>
                  <a:cubicBezTo>
                    <a:pt x="34020" y="94153"/>
                    <a:pt x="34639" y="95076"/>
                    <a:pt x="35257" y="94153"/>
                  </a:cubicBezTo>
                  <a:cubicBezTo>
                    <a:pt x="35257" y="94153"/>
                    <a:pt x="36494" y="92307"/>
                    <a:pt x="36494" y="92307"/>
                  </a:cubicBezTo>
                  <a:cubicBezTo>
                    <a:pt x="36494" y="92307"/>
                    <a:pt x="35257" y="95076"/>
                    <a:pt x="34639" y="96000"/>
                  </a:cubicBezTo>
                  <a:cubicBezTo>
                    <a:pt x="34639" y="96923"/>
                    <a:pt x="34639" y="96923"/>
                    <a:pt x="34020" y="97846"/>
                  </a:cubicBezTo>
                  <a:cubicBezTo>
                    <a:pt x="34020" y="98769"/>
                    <a:pt x="34639" y="97846"/>
                    <a:pt x="34639" y="98769"/>
                  </a:cubicBezTo>
                  <a:cubicBezTo>
                    <a:pt x="34639" y="98769"/>
                    <a:pt x="34020" y="99692"/>
                    <a:pt x="33402" y="100615"/>
                  </a:cubicBezTo>
                  <a:cubicBezTo>
                    <a:pt x="33402" y="102461"/>
                    <a:pt x="33402" y="102461"/>
                    <a:pt x="34020" y="103384"/>
                  </a:cubicBezTo>
                  <a:cubicBezTo>
                    <a:pt x="34020" y="103384"/>
                    <a:pt x="32164" y="105230"/>
                    <a:pt x="31546" y="105230"/>
                  </a:cubicBezTo>
                  <a:cubicBezTo>
                    <a:pt x="30927" y="107076"/>
                    <a:pt x="30309" y="108000"/>
                    <a:pt x="29072" y="108923"/>
                  </a:cubicBezTo>
                  <a:cubicBezTo>
                    <a:pt x="27835" y="108923"/>
                    <a:pt x="26597" y="110769"/>
                    <a:pt x="25979" y="111692"/>
                  </a:cubicBezTo>
                  <a:cubicBezTo>
                    <a:pt x="25360" y="111692"/>
                    <a:pt x="25360" y="112615"/>
                    <a:pt x="24742" y="112615"/>
                  </a:cubicBezTo>
                  <a:cubicBezTo>
                    <a:pt x="24742" y="113538"/>
                    <a:pt x="25360" y="114461"/>
                    <a:pt x="25360" y="114461"/>
                  </a:cubicBezTo>
                  <a:cubicBezTo>
                    <a:pt x="24742" y="115384"/>
                    <a:pt x="22886" y="114461"/>
                    <a:pt x="22268" y="114461"/>
                  </a:cubicBezTo>
                  <a:cubicBezTo>
                    <a:pt x="20412" y="114461"/>
                    <a:pt x="19793" y="115384"/>
                    <a:pt x="18556" y="117230"/>
                  </a:cubicBezTo>
                  <a:cubicBezTo>
                    <a:pt x="17938" y="118153"/>
                    <a:pt x="18556" y="120000"/>
                    <a:pt x="19175" y="119076"/>
                  </a:cubicBezTo>
                  <a:cubicBezTo>
                    <a:pt x="20412" y="118153"/>
                    <a:pt x="21649" y="115384"/>
                    <a:pt x="22268" y="116307"/>
                  </a:cubicBezTo>
                  <a:cubicBezTo>
                    <a:pt x="22268" y="115384"/>
                    <a:pt x="21649" y="119076"/>
                    <a:pt x="23505" y="116307"/>
                  </a:cubicBezTo>
                  <a:cubicBezTo>
                    <a:pt x="23505" y="116307"/>
                    <a:pt x="24742" y="119076"/>
                    <a:pt x="25360" y="117230"/>
                  </a:cubicBezTo>
                  <a:cubicBezTo>
                    <a:pt x="25360" y="116307"/>
                    <a:pt x="24742" y="116307"/>
                    <a:pt x="25360" y="116307"/>
                  </a:cubicBezTo>
                  <a:cubicBezTo>
                    <a:pt x="25979" y="115384"/>
                    <a:pt x="25979" y="115384"/>
                    <a:pt x="26597" y="115384"/>
                  </a:cubicBezTo>
                  <a:cubicBezTo>
                    <a:pt x="27216" y="115384"/>
                    <a:pt x="27216" y="115384"/>
                    <a:pt x="27835" y="114461"/>
                  </a:cubicBezTo>
                  <a:cubicBezTo>
                    <a:pt x="28453" y="113538"/>
                    <a:pt x="29690" y="113538"/>
                    <a:pt x="30927" y="112615"/>
                  </a:cubicBezTo>
                  <a:cubicBezTo>
                    <a:pt x="32783" y="111692"/>
                    <a:pt x="30309" y="111692"/>
                    <a:pt x="31546" y="110769"/>
                  </a:cubicBezTo>
                  <a:cubicBezTo>
                    <a:pt x="32164" y="109846"/>
                    <a:pt x="32783" y="108923"/>
                    <a:pt x="33402" y="108923"/>
                  </a:cubicBezTo>
                  <a:cubicBezTo>
                    <a:pt x="34639" y="108000"/>
                    <a:pt x="35876" y="107076"/>
                    <a:pt x="36494" y="107076"/>
                  </a:cubicBezTo>
                  <a:cubicBezTo>
                    <a:pt x="38350" y="105230"/>
                    <a:pt x="37113" y="106153"/>
                    <a:pt x="37113" y="104307"/>
                  </a:cubicBezTo>
                  <a:cubicBezTo>
                    <a:pt x="37113" y="104307"/>
                    <a:pt x="42061" y="100615"/>
                    <a:pt x="42680" y="99692"/>
                  </a:cubicBezTo>
                  <a:cubicBezTo>
                    <a:pt x="43298" y="99692"/>
                    <a:pt x="44536" y="99692"/>
                    <a:pt x="44536" y="98769"/>
                  </a:cubicBezTo>
                  <a:cubicBezTo>
                    <a:pt x="44536" y="96000"/>
                    <a:pt x="45154" y="96923"/>
                    <a:pt x="46391" y="96000"/>
                  </a:cubicBezTo>
                  <a:cubicBezTo>
                    <a:pt x="48247" y="94153"/>
                    <a:pt x="42680" y="93230"/>
                    <a:pt x="45154" y="89538"/>
                  </a:cubicBezTo>
                  <a:cubicBezTo>
                    <a:pt x="46391" y="88615"/>
                    <a:pt x="47628" y="88615"/>
                    <a:pt x="48247" y="87692"/>
                  </a:cubicBezTo>
                  <a:cubicBezTo>
                    <a:pt x="48865" y="86769"/>
                    <a:pt x="48865" y="84000"/>
                    <a:pt x="47628" y="84000"/>
                  </a:cubicBezTo>
                  <a:cubicBezTo>
                    <a:pt x="48865" y="84000"/>
                    <a:pt x="48865" y="84923"/>
                    <a:pt x="50103" y="84000"/>
                  </a:cubicBezTo>
                  <a:cubicBezTo>
                    <a:pt x="50721" y="83076"/>
                    <a:pt x="51340" y="81230"/>
                    <a:pt x="52577" y="80307"/>
                  </a:cubicBezTo>
                  <a:cubicBezTo>
                    <a:pt x="53195" y="79384"/>
                    <a:pt x="54432" y="77538"/>
                    <a:pt x="55051" y="77538"/>
                  </a:cubicBezTo>
                  <a:cubicBezTo>
                    <a:pt x="55670" y="77538"/>
                    <a:pt x="58762" y="77538"/>
                    <a:pt x="58144" y="79384"/>
                  </a:cubicBezTo>
                  <a:cubicBezTo>
                    <a:pt x="57525" y="80307"/>
                    <a:pt x="56288" y="78461"/>
                    <a:pt x="55051" y="79384"/>
                  </a:cubicBezTo>
                  <a:cubicBezTo>
                    <a:pt x="53814" y="80307"/>
                    <a:pt x="53814" y="81230"/>
                    <a:pt x="53195" y="83076"/>
                  </a:cubicBezTo>
                  <a:cubicBezTo>
                    <a:pt x="53195" y="84923"/>
                    <a:pt x="51958" y="86769"/>
                    <a:pt x="51958" y="88615"/>
                  </a:cubicBezTo>
                  <a:cubicBezTo>
                    <a:pt x="51340" y="89538"/>
                    <a:pt x="53814" y="88615"/>
                    <a:pt x="53814" y="89538"/>
                  </a:cubicBezTo>
                  <a:cubicBezTo>
                    <a:pt x="53195" y="89538"/>
                    <a:pt x="50103" y="91384"/>
                    <a:pt x="52577" y="91384"/>
                  </a:cubicBezTo>
                  <a:cubicBezTo>
                    <a:pt x="54432" y="91384"/>
                    <a:pt x="55670" y="89538"/>
                    <a:pt x="57525" y="88615"/>
                  </a:cubicBezTo>
                  <a:cubicBezTo>
                    <a:pt x="58762" y="86769"/>
                    <a:pt x="60000" y="86769"/>
                    <a:pt x="61237" y="85846"/>
                  </a:cubicBezTo>
                  <a:cubicBezTo>
                    <a:pt x="63711" y="84923"/>
                    <a:pt x="62474" y="83076"/>
                    <a:pt x="62474" y="81230"/>
                  </a:cubicBezTo>
                  <a:cubicBezTo>
                    <a:pt x="61855" y="77538"/>
                    <a:pt x="67422" y="80307"/>
                    <a:pt x="68659" y="81230"/>
                  </a:cubicBezTo>
                  <a:cubicBezTo>
                    <a:pt x="69896" y="81230"/>
                    <a:pt x="70515" y="83076"/>
                    <a:pt x="71752" y="84000"/>
                  </a:cubicBezTo>
                  <a:cubicBezTo>
                    <a:pt x="71752" y="84000"/>
                    <a:pt x="72989" y="81230"/>
                    <a:pt x="73608" y="82153"/>
                  </a:cubicBezTo>
                  <a:cubicBezTo>
                    <a:pt x="73608" y="82153"/>
                    <a:pt x="73608" y="84000"/>
                    <a:pt x="73608" y="84923"/>
                  </a:cubicBezTo>
                  <a:cubicBezTo>
                    <a:pt x="74845" y="85846"/>
                    <a:pt x="75463" y="85846"/>
                    <a:pt x="76082" y="85846"/>
                  </a:cubicBezTo>
                  <a:cubicBezTo>
                    <a:pt x="77938" y="85846"/>
                    <a:pt x="79793" y="84923"/>
                    <a:pt x="81030" y="85846"/>
                  </a:cubicBezTo>
                  <a:cubicBezTo>
                    <a:pt x="81649" y="85846"/>
                    <a:pt x="82268" y="86769"/>
                    <a:pt x="82886" y="85846"/>
                  </a:cubicBezTo>
                  <a:cubicBezTo>
                    <a:pt x="83505" y="85846"/>
                    <a:pt x="83505" y="86769"/>
                    <a:pt x="84123" y="87692"/>
                  </a:cubicBezTo>
                  <a:cubicBezTo>
                    <a:pt x="84742" y="87692"/>
                    <a:pt x="85979" y="88615"/>
                    <a:pt x="86597" y="88615"/>
                  </a:cubicBezTo>
                  <a:cubicBezTo>
                    <a:pt x="87835" y="88615"/>
                    <a:pt x="88453" y="86769"/>
                    <a:pt x="89072" y="86769"/>
                  </a:cubicBezTo>
                  <a:cubicBezTo>
                    <a:pt x="90309" y="85846"/>
                    <a:pt x="89690" y="88615"/>
                    <a:pt x="89690" y="88615"/>
                  </a:cubicBezTo>
                  <a:cubicBezTo>
                    <a:pt x="89072" y="89538"/>
                    <a:pt x="89072" y="89538"/>
                    <a:pt x="89690" y="90461"/>
                  </a:cubicBezTo>
                  <a:cubicBezTo>
                    <a:pt x="91546" y="91384"/>
                    <a:pt x="92783" y="92307"/>
                    <a:pt x="94020" y="93230"/>
                  </a:cubicBezTo>
                  <a:cubicBezTo>
                    <a:pt x="95257" y="95076"/>
                    <a:pt x="96494" y="96923"/>
                    <a:pt x="97731" y="97846"/>
                  </a:cubicBezTo>
                  <a:cubicBezTo>
                    <a:pt x="98350" y="97846"/>
                    <a:pt x="98969" y="96923"/>
                    <a:pt x="99587" y="96923"/>
                  </a:cubicBezTo>
                  <a:cubicBezTo>
                    <a:pt x="100206" y="96000"/>
                    <a:pt x="98969" y="95076"/>
                    <a:pt x="98969" y="94153"/>
                  </a:cubicBezTo>
                  <a:cubicBezTo>
                    <a:pt x="98969" y="93230"/>
                    <a:pt x="100824" y="95076"/>
                    <a:pt x="100824" y="95076"/>
                  </a:cubicBezTo>
                  <a:cubicBezTo>
                    <a:pt x="100824" y="96000"/>
                    <a:pt x="102680" y="97846"/>
                    <a:pt x="103298" y="96923"/>
                  </a:cubicBezTo>
                  <a:cubicBezTo>
                    <a:pt x="103298" y="96923"/>
                    <a:pt x="102061" y="91384"/>
                    <a:pt x="102061" y="91384"/>
                  </a:cubicBezTo>
                  <a:cubicBezTo>
                    <a:pt x="102680" y="91384"/>
                    <a:pt x="103917" y="96000"/>
                    <a:pt x="104536" y="96000"/>
                  </a:cubicBezTo>
                  <a:cubicBezTo>
                    <a:pt x="104536" y="96923"/>
                    <a:pt x="105154" y="98769"/>
                    <a:pt x="105773" y="98769"/>
                  </a:cubicBezTo>
                  <a:cubicBezTo>
                    <a:pt x="106391" y="98769"/>
                    <a:pt x="107010" y="96923"/>
                    <a:pt x="107010" y="96923"/>
                  </a:cubicBezTo>
                  <a:cubicBezTo>
                    <a:pt x="105773" y="97846"/>
                    <a:pt x="109484" y="101538"/>
                    <a:pt x="109484" y="102461"/>
                  </a:cubicBezTo>
                  <a:cubicBezTo>
                    <a:pt x="108865" y="102461"/>
                    <a:pt x="108865" y="102461"/>
                    <a:pt x="108865" y="102461"/>
                  </a:cubicBezTo>
                  <a:cubicBezTo>
                    <a:pt x="108247" y="103384"/>
                    <a:pt x="109484" y="103384"/>
                    <a:pt x="109484" y="104307"/>
                  </a:cubicBezTo>
                  <a:cubicBezTo>
                    <a:pt x="109484" y="104307"/>
                    <a:pt x="108247" y="105230"/>
                    <a:pt x="108865" y="105230"/>
                  </a:cubicBezTo>
                  <a:cubicBezTo>
                    <a:pt x="109484" y="106153"/>
                    <a:pt x="110103" y="107076"/>
                    <a:pt x="110721" y="108000"/>
                  </a:cubicBezTo>
                  <a:cubicBezTo>
                    <a:pt x="111958" y="109846"/>
                    <a:pt x="112577" y="110769"/>
                    <a:pt x="113814" y="111692"/>
                  </a:cubicBezTo>
                  <a:cubicBezTo>
                    <a:pt x="113814" y="111692"/>
                    <a:pt x="112577" y="115384"/>
                    <a:pt x="113195" y="115384"/>
                  </a:cubicBezTo>
                  <a:cubicBezTo>
                    <a:pt x="113814" y="116307"/>
                    <a:pt x="113814" y="114461"/>
                    <a:pt x="113814" y="114461"/>
                  </a:cubicBezTo>
                  <a:cubicBezTo>
                    <a:pt x="114432" y="113538"/>
                    <a:pt x="114432" y="116307"/>
                    <a:pt x="115051" y="117230"/>
                  </a:cubicBezTo>
                  <a:cubicBezTo>
                    <a:pt x="115051" y="117230"/>
                    <a:pt x="115051" y="116307"/>
                    <a:pt x="115051" y="115384"/>
                  </a:cubicBezTo>
                  <a:cubicBezTo>
                    <a:pt x="115051" y="117230"/>
                    <a:pt x="118762" y="120000"/>
                    <a:pt x="119381" y="117230"/>
                  </a:cubicBezTo>
                  <a:cubicBezTo>
                    <a:pt x="119381" y="117230"/>
                    <a:pt x="119381" y="118153"/>
                    <a:pt x="119381" y="118153"/>
                  </a:cubicBezTo>
                  <a:cubicBezTo>
                    <a:pt x="119381" y="118153"/>
                    <a:pt x="120000" y="117230"/>
                    <a:pt x="120000" y="116307"/>
                  </a:cubicBezTo>
                  <a:cubicBezTo>
                    <a:pt x="119381" y="116307"/>
                    <a:pt x="120000" y="117230"/>
                    <a:pt x="120000" y="11630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9" name="Google Shape;728;gb0755e36db_0_0">
              <a:extLst>
                <a:ext uri="{FF2B5EF4-FFF2-40B4-BE49-F238E27FC236}">
                  <a16:creationId xmlns:a16="http://schemas.microsoft.com/office/drawing/2014/main" id="{27949D0F-AF7D-BF4F-AB88-427C61507933}"/>
                </a:ext>
              </a:extLst>
            </p:cNvPr>
            <p:cNvSpPr/>
            <p:nvPr/>
          </p:nvSpPr>
          <p:spPr>
            <a:xfrm>
              <a:off x="6568827" y="7082011"/>
              <a:ext cx="2433900" cy="120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35" y="90629"/>
                  </a:moveTo>
                  <a:cubicBezTo>
                    <a:pt x="29480" y="90629"/>
                    <a:pt x="30726" y="90629"/>
                    <a:pt x="32387" y="90629"/>
                  </a:cubicBezTo>
                  <a:cubicBezTo>
                    <a:pt x="32802" y="90629"/>
                    <a:pt x="33633" y="90629"/>
                    <a:pt x="34048" y="90629"/>
                  </a:cubicBezTo>
                  <a:cubicBezTo>
                    <a:pt x="34463" y="90629"/>
                    <a:pt x="34463" y="88951"/>
                    <a:pt x="34878" y="88951"/>
                  </a:cubicBezTo>
                  <a:cubicBezTo>
                    <a:pt x="35294" y="88111"/>
                    <a:pt x="37785" y="88111"/>
                    <a:pt x="37785" y="88951"/>
                  </a:cubicBezTo>
                  <a:cubicBezTo>
                    <a:pt x="39031" y="90629"/>
                    <a:pt x="40276" y="92307"/>
                    <a:pt x="41522" y="93986"/>
                  </a:cubicBezTo>
                  <a:cubicBezTo>
                    <a:pt x="41522" y="93986"/>
                    <a:pt x="41937" y="96503"/>
                    <a:pt x="41937" y="97342"/>
                  </a:cubicBezTo>
                  <a:cubicBezTo>
                    <a:pt x="42352" y="99020"/>
                    <a:pt x="42352" y="99020"/>
                    <a:pt x="43598" y="99860"/>
                  </a:cubicBezTo>
                  <a:cubicBezTo>
                    <a:pt x="44429" y="100699"/>
                    <a:pt x="44844" y="101538"/>
                    <a:pt x="45259" y="99860"/>
                  </a:cubicBezTo>
                  <a:cubicBezTo>
                    <a:pt x="45674" y="97342"/>
                    <a:pt x="46089" y="97342"/>
                    <a:pt x="47335" y="98181"/>
                  </a:cubicBezTo>
                  <a:cubicBezTo>
                    <a:pt x="48166" y="98181"/>
                    <a:pt x="49411" y="99020"/>
                    <a:pt x="49411" y="100699"/>
                  </a:cubicBezTo>
                  <a:cubicBezTo>
                    <a:pt x="50242" y="103216"/>
                    <a:pt x="51072" y="104055"/>
                    <a:pt x="51903" y="106573"/>
                  </a:cubicBezTo>
                  <a:cubicBezTo>
                    <a:pt x="52733" y="108251"/>
                    <a:pt x="52318" y="111608"/>
                    <a:pt x="53564" y="112447"/>
                  </a:cubicBezTo>
                  <a:cubicBezTo>
                    <a:pt x="54394" y="114125"/>
                    <a:pt x="56055" y="114125"/>
                    <a:pt x="56885" y="114965"/>
                  </a:cubicBezTo>
                  <a:cubicBezTo>
                    <a:pt x="56885" y="114125"/>
                    <a:pt x="56055" y="108251"/>
                    <a:pt x="56055" y="108251"/>
                  </a:cubicBezTo>
                  <a:cubicBezTo>
                    <a:pt x="56885" y="109090"/>
                    <a:pt x="56470" y="106573"/>
                    <a:pt x="56885" y="106573"/>
                  </a:cubicBezTo>
                  <a:cubicBezTo>
                    <a:pt x="56885" y="105734"/>
                    <a:pt x="57716" y="105734"/>
                    <a:pt x="58131" y="104895"/>
                  </a:cubicBezTo>
                  <a:cubicBezTo>
                    <a:pt x="58546" y="104895"/>
                    <a:pt x="58961" y="102377"/>
                    <a:pt x="58961" y="102377"/>
                  </a:cubicBezTo>
                  <a:cubicBezTo>
                    <a:pt x="59377" y="103216"/>
                    <a:pt x="59792" y="103216"/>
                    <a:pt x="60207" y="102377"/>
                  </a:cubicBezTo>
                  <a:cubicBezTo>
                    <a:pt x="61038" y="101538"/>
                    <a:pt x="61453" y="101538"/>
                    <a:pt x="61868" y="99860"/>
                  </a:cubicBezTo>
                  <a:cubicBezTo>
                    <a:pt x="62698" y="99020"/>
                    <a:pt x="61453" y="99020"/>
                    <a:pt x="61453" y="98181"/>
                  </a:cubicBezTo>
                  <a:cubicBezTo>
                    <a:pt x="61453" y="98181"/>
                    <a:pt x="62698" y="99020"/>
                    <a:pt x="63114" y="98181"/>
                  </a:cubicBezTo>
                  <a:cubicBezTo>
                    <a:pt x="63944" y="97342"/>
                    <a:pt x="64359" y="97342"/>
                    <a:pt x="65190" y="97342"/>
                  </a:cubicBezTo>
                  <a:cubicBezTo>
                    <a:pt x="66020" y="97342"/>
                    <a:pt x="66435" y="99860"/>
                    <a:pt x="67266" y="99020"/>
                  </a:cubicBezTo>
                  <a:cubicBezTo>
                    <a:pt x="68512" y="97342"/>
                    <a:pt x="68927" y="99020"/>
                    <a:pt x="69757" y="99860"/>
                  </a:cubicBezTo>
                  <a:cubicBezTo>
                    <a:pt x="70588" y="100699"/>
                    <a:pt x="71003" y="99020"/>
                    <a:pt x="71418" y="99020"/>
                  </a:cubicBezTo>
                  <a:cubicBezTo>
                    <a:pt x="71833" y="98181"/>
                    <a:pt x="73079" y="99860"/>
                    <a:pt x="73079" y="100699"/>
                  </a:cubicBezTo>
                  <a:cubicBezTo>
                    <a:pt x="73494" y="101538"/>
                    <a:pt x="73910" y="100699"/>
                    <a:pt x="73494" y="99860"/>
                  </a:cubicBezTo>
                  <a:cubicBezTo>
                    <a:pt x="73494" y="99860"/>
                    <a:pt x="73079" y="99020"/>
                    <a:pt x="72664" y="99020"/>
                  </a:cubicBezTo>
                  <a:cubicBezTo>
                    <a:pt x="72249" y="98181"/>
                    <a:pt x="73079" y="98181"/>
                    <a:pt x="73079" y="98181"/>
                  </a:cubicBezTo>
                  <a:cubicBezTo>
                    <a:pt x="72664" y="96503"/>
                    <a:pt x="72664" y="95664"/>
                    <a:pt x="71833" y="96503"/>
                  </a:cubicBezTo>
                  <a:cubicBezTo>
                    <a:pt x="71833" y="96503"/>
                    <a:pt x="70173" y="96503"/>
                    <a:pt x="71003" y="94825"/>
                  </a:cubicBezTo>
                  <a:cubicBezTo>
                    <a:pt x="71833" y="94825"/>
                    <a:pt x="72249" y="95664"/>
                    <a:pt x="72664" y="95664"/>
                  </a:cubicBezTo>
                  <a:cubicBezTo>
                    <a:pt x="73910" y="94825"/>
                    <a:pt x="74740" y="94825"/>
                    <a:pt x="75986" y="94825"/>
                  </a:cubicBezTo>
                  <a:cubicBezTo>
                    <a:pt x="76401" y="94825"/>
                    <a:pt x="75986" y="94825"/>
                    <a:pt x="76401" y="95664"/>
                  </a:cubicBezTo>
                  <a:cubicBezTo>
                    <a:pt x="76401" y="95664"/>
                    <a:pt x="76816" y="95664"/>
                    <a:pt x="77231" y="94825"/>
                  </a:cubicBezTo>
                  <a:cubicBezTo>
                    <a:pt x="78062" y="94825"/>
                    <a:pt x="78892" y="94825"/>
                    <a:pt x="79723" y="94825"/>
                  </a:cubicBezTo>
                  <a:cubicBezTo>
                    <a:pt x="80553" y="94825"/>
                    <a:pt x="80553" y="96503"/>
                    <a:pt x="81384" y="97342"/>
                  </a:cubicBezTo>
                  <a:cubicBezTo>
                    <a:pt x="82214" y="99020"/>
                    <a:pt x="83044" y="97342"/>
                    <a:pt x="83875" y="96503"/>
                  </a:cubicBezTo>
                  <a:cubicBezTo>
                    <a:pt x="84290" y="96503"/>
                    <a:pt x="86782" y="101538"/>
                    <a:pt x="86782" y="102377"/>
                  </a:cubicBezTo>
                  <a:cubicBezTo>
                    <a:pt x="87197" y="103216"/>
                    <a:pt x="86366" y="104895"/>
                    <a:pt x="86782" y="105734"/>
                  </a:cubicBezTo>
                  <a:cubicBezTo>
                    <a:pt x="87197" y="107412"/>
                    <a:pt x="86782" y="107412"/>
                    <a:pt x="87197" y="109090"/>
                  </a:cubicBezTo>
                  <a:cubicBezTo>
                    <a:pt x="87197" y="109930"/>
                    <a:pt x="87612" y="110769"/>
                    <a:pt x="87612" y="110769"/>
                  </a:cubicBezTo>
                  <a:cubicBezTo>
                    <a:pt x="88027" y="110769"/>
                    <a:pt x="88027" y="111608"/>
                    <a:pt x="88442" y="111608"/>
                  </a:cubicBezTo>
                  <a:cubicBezTo>
                    <a:pt x="88858" y="112447"/>
                    <a:pt x="88442" y="114125"/>
                    <a:pt x="88858" y="114965"/>
                  </a:cubicBezTo>
                  <a:cubicBezTo>
                    <a:pt x="89273" y="115804"/>
                    <a:pt x="89688" y="115804"/>
                    <a:pt x="90103" y="117482"/>
                  </a:cubicBezTo>
                  <a:cubicBezTo>
                    <a:pt x="90934" y="120000"/>
                    <a:pt x="90519" y="117482"/>
                    <a:pt x="91349" y="118321"/>
                  </a:cubicBezTo>
                  <a:cubicBezTo>
                    <a:pt x="91349" y="118321"/>
                    <a:pt x="91349" y="120000"/>
                    <a:pt x="91349" y="120000"/>
                  </a:cubicBezTo>
                  <a:cubicBezTo>
                    <a:pt x="91764" y="120000"/>
                    <a:pt x="92179" y="114125"/>
                    <a:pt x="92179" y="113286"/>
                  </a:cubicBezTo>
                  <a:cubicBezTo>
                    <a:pt x="92179" y="110769"/>
                    <a:pt x="91764" y="109090"/>
                    <a:pt x="91349" y="105734"/>
                  </a:cubicBezTo>
                  <a:cubicBezTo>
                    <a:pt x="90519" y="103216"/>
                    <a:pt x="90519" y="100699"/>
                    <a:pt x="90103" y="98181"/>
                  </a:cubicBezTo>
                  <a:cubicBezTo>
                    <a:pt x="89273" y="96503"/>
                    <a:pt x="88858" y="93146"/>
                    <a:pt x="89273" y="90629"/>
                  </a:cubicBezTo>
                  <a:cubicBezTo>
                    <a:pt x="89688" y="88111"/>
                    <a:pt x="90519" y="86433"/>
                    <a:pt x="91764" y="84755"/>
                  </a:cubicBezTo>
                  <a:cubicBezTo>
                    <a:pt x="92179" y="83916"/>
                    <a:pt x="92595" y="83916"/>
                    <a:pt x="93010" y="83076"/>
                  </a:cubicBezTo>
                  <a:cubicBezTo>
                    <a:pt x="93425" y="82237"/>
                    <a:pt x="93840" y="80559"/>
                    <a:pt x="94256" y="80559"/>
                  </a:cubicBezTo>
                  <a:cubicBezTo>
                    <a:pt x="95086" y="78881"/>
                    <a:pt x="96332" y="78881"/>
                    <a:pt x="97162" y="77202"/>
                  </a:cubicBezTo>
                  <a:cubicBezTo>
                    <a:pt x="97577" y="76363"/>
                    <a:pt x="97993" y="74685"/>
                    <a:pt x="98823" y="74685"/>
                  </a:cubicBezTo>
                  <a:cubicBezTo>
                    <a:pt x="98823" y="74685"/>
                    <a:pt x="100484" y="74685"/>
                    <a:pt x="100069" y="73006"/>
                  </a:cubicBezTo>
                  <a:cubicBezTo>
                    <a:pt x="100069" y="73006"/>
                    <a:pt x="98823" y="73846"/>
                    <a:pt x="98823" y="73846"/>
                  </a:cubicBezTo>
                  <a:cubicBezTo>
                    <a:pt x="98823" y="73006"/>
                    <a:pt x="99653" y="73846"/>
                    <a:pt x="99238" y="72167"/>
                  </a:cubicBezTo>
                  <a:cubicBezTo>
                    <a:pt x="99238" y="72167"/>
                    <a:pt x="98823" y="71328"/>
                    <a:pt x="99238" y="71328"/>
                  </a:cubicBezTo>
                  <a:cubicBezTo>
                    <a:pt x="99238" y="70489"/>
                    <a:pt x="99238" y="71328"/>
                    <a:pt x="99653" y="70489"/>
                  </a:cubicBezTo>
                  <a:cubicBezTo>
                    <a:pt x="99238" y="71328"/>
                    <a:pt x="100069" y="72167"/>
                    <a:pt x="100069" y="71328"/>
                  </a:cubicBezTo>
                  <a:cubicBezTo>
                    <a:pt x="100484" y="71328"/>
                    <a:pt x="101730" y="69650"/>
                    <a:pt x="101314" y="68811"/>
                  </a:cubicBezTo>
                  <a:cubicBezTo>
                    <a:pt x="101314" y="69650"/>
                    <a:pt x="98823" y="68811"/>
                    <a:pt x="99238" y="67972"/>
                  </a:cubicBezTo>
                  <a:cubicBezTo>
                    <a:pt x="99238" y="67132"/>
                    <a:pt x="99653" y="68811"/>
                    <a:pt x="100069" y="67972"/>
                  </a:cubicBezTo>
                  <a:cubicBezTo>
                    <a:pt x="100069" y="67972"/>
                    <a:pt x="100899" y="67132"/>
                    <a:pt x="100899" y="67132"/>
                  </a:cubicBezTo>
                  <a:cubicBezTo>
                    <a:pt x="100899" y="67132"/>
                    <a:pt x="100484" y="66293"/>
                    <a:pt x="100484" y="65454"/>
                  </a:cubicBezTo>
                  <a:cubicBezTo>
                    <a:pt x="100899" y="64615"/>
                    <a:pt x="100899" y="63776"/>
                    <a:pt x="100069" y="63776"/>
                  </a:cubicBezTo>
                  <a:cubicBezTo>
                    <a:pt x="100069" y="63776"/>
                    <a:pt x="98408" y="62097"/>
                    <a:pt x="98408" y="62097"/>
                  </a:cubicBezTo>
                  <a:cubicBezTo>
                    <a:pt x="98823" y="61258"/>
                    <a:pt x="99238" y="62097"/>
                    <a:pt x="99653" y="62097"/>
                  </a:cubicBezTo>
                  <a:cubicBezTo>
                    <a:pt x="100069" y="61258"/>
                    <a:pt x="99238" y="59580"/>
                    <a:pt x="98823" y="59580"/>
                  </a:cubicBezTo>
                  <a:cubicBezTo>
                    <a:pt x="98408" y="58741"/>
                    <a:pt x="97993" y="57902"/>
                    <a:pt x="97993" y="57062"/>
                  </a:cubicBezTo>
                  <a:cubicBezTo>
                    <a:pt x="97577" y="56223"/>
                    <a:pt x="98823" y="54545"/>
                    <a:pt x="98408" y="53706"/>
                  </a:cubicBezTo>
                  <a:cubicBezTo>
                    <a:pt x="98823" y="54545"/>
                    <a:pt x="98408" y="55384"/>
                    <a:pt x="98408" y="56223"/>
                  </a:cubicBezTo>
                  <a:cubicBezTo>
                    <a:pt x="98408" y="56223"/>
                    <a:pt x="99238" y="57902"/>
                    <a:pt x="99238" y="57902"/>
                  </a:cubicBezTo>
                  <a:cubicBezTo>
                    <a:pt x="100069" y="56223"/>
                    <a:pt x="99238" y="52027"/>
                    <a:pt x="100484" y="51188"/>
                  </a:cubicBezTo>
                  <a:cubicBezTo>
                    <a:pt x="100069" y="51188"/>
                    <a:pt x="100069" y="55384"/>
                    <a:pt x="100484" y="56223"/>
                  </a:cubicBezTo>
                  <a:cubicBezTo>
                    <a:pt x="100484" y="57902"/>
                    <a:pt x="101314" y="57902"/>
                    <a:pt x="101314" y="59580"/>
                  </a:cubicBezTo>
                  <a:cubicBezTo>
                    <a:pt x="101314" y="60419"/>
                    <a:pt x="100069" y="62097"/>
                    <a:pt x="100484" y="62937"/>
                  </a:cubicBezTo>
                  <a:cubicBezTo>
                    <a:pt x="100484" y="62937"/>
                    <a:pt x="102975" y="57902"/>
                    <a:pt x="102560" y="56223"/>
                  </a:cubicBezTo>
                  <a:cubicBezTo>
                    <a:pt x="102560" y="54545"/>
                    <a:pt x="101730" y="53706"/>
                    <a:pt x="101730" y="52027"/>
                  </a:cubicBezTo>
                  <a:cubicBezTo>
                    <a:pt x="101314" y="51188"/>
                    <a:pt x="101730" y="48671"/>
                    <a:pt x="102560" y="49510"/>
                  </a:cubicBezTo>
                  <a:cubicBezTo>
                    <a:pt x="102145" y="48671"/>
                    <a:pt x="101730" y="51188"/>
                    <a:pt x="102145" y="52027"/>
                  </a:cubicBezTo>
                  <a:cubicBezTo>
                    <a:pt x="102975" y="53706"/>
                    <a:pt x="102975" y="54545"/>
                    <a:pt x="103806" y="52027"/>
                  </a:cubicBezTo>
                  <a:cubicBezTo>
                    <a:pt x="104221" y="51188"/>
                    <a:pt x="105051" y="48671"/>
                    <a:pt x="104636" y="46993"/>
                  </a:cubicBezTo>
                  <a:cubicBezTo>
                    <a:pt x="104636" y="46993"/>
                    <a:pt x="104221" y="46153"/>
                    <a:pt x="104636" y="45314"/>
                  </a:cubicBezTo>
                  <a:cubicBezTo>
                    <a:pt x="104636" y="45314"/>
                    <a:pt x="105051" y="43636"/>
                    <a:pt x="105051" y="43636"/>
                  </a:cubicBezTo>
                  <a:cubicBezTo>
                    <a:pt x="105051" y="43636"/>
                    <a:pt x="105051" y="45314"/>
                    <a:pt x="105051" y="45314"/>
                  </a:cubicBezTo>
                  <a:cubicBezTo>
                    <a:pt x="105051" y="45314"/>
                    <a:pt x="107128" y="42797"/>
                    <a:pt x="107958" y="42797"/>
                  </a:cubicBezTo>
                  <a:cubicBezTo>
                    <a:pt x="108373" y="41958"/>
                    <a:pt x="109204" y="42797"/>
                    <a:pt x="109619" y="42797"/>
                  </a:cubicBezTo>
                  <a:cubicBezTo>
                    <a:pt x="110449" y="41958"/>
                    <a:pt x="110034" y="41118"/>
                    <a:pt x="110034" y="40279"/>
                  </a:cubicBezTo>
                  <a:cubicBezTo>
                    <a:pt x="110449" y="40279"/>
                    <a:pt x="110449" y="41958"/>
                    <a:pt x="110865" y="41958"/>
                  </a:cubicBezTo>
                  <a:cubicBezTo>
                    <a:pt x="110865" y="41958"/>
                    <a:pt x="111695" y="41118"/>
                    <a:pt x="111695" y="41118"/>
                  </a:cubicBezTo>
                  <a:cubicBezTo>
                    <a:pt x="112525" y="42797"/>
                    <a:pt x="114186" y="38601"/>
                    <a:pt x="112941" y="38601"/>
                  </a:cubicBezTo>
                  <a:cubicBezTo>
                    <a:pt x="112941" y="38601"/>
                    <a:pt x="112941" y="40279"/>
                    <a:pt x="112525" y="40279"/>
                  </a:cubicBezTo>
                  <a:cubicBezTo>
                    <a:pt x="112110" y="40279"/>
                    <a:pt x="111280" y="36923"/>
                    <a:pt x="111280" y="36923"/>
                  </a:cubicBezTo>
                  <a:cubicBezTo>
                    <a:pt x="111695" y="36083"/>
                    <a:pt x="111280" y="35244"/>
                    <a:pt x="111695" y="34405"/>
                  </a:cubicBezTo>
                  <a:cubicBezTo>
                    <a:pt x="112110" y="32727"/>
                    <a:pt x="112525" y="31048"/>
                    <a:pt x="112941" y="30209"/>
                  </a:cubicBezTo>
                  <a:cubicBezTo>
                    <a:pt x="113356" y="30209"/>
                    <a:pt x="113771" y="29370"/>
                    <a:pt x="113771" y="29370"/>
                  </a:cubicBezTo>
                  <a:cubicBezTo>
                    <a:pt x="114602" y="30209"/>
                    <a:pt x="115017" y="27692"/>
                    <a:pt x="115432" y="26853"/>
                  </a:cubicBezTo>
                  <a:cubicBezTo>
                    <a:pt x="115432" y="26853"/>
                    <a:pt x="116262" y="27692"/>
                    <a:pt x="116678" y="26853"/>
                  </a:cubicBezTo>
                  <a:cubicBezTo>
                    <a:pt x="117508" y="26013"/>
                    <a:pt x="118339" y="26013"/>
                    <a:pt x="118754" y="25174"/>
                  </a:cubicBezTo>
                  <a:cubicBezTo>
                    <a:pt x="119169" y="25174"/>
                    <a:pt x="120000" y="24335"/>
                    <a:pt x="119584" y="23496"/>
                  </a:cubicBezTo>
                  <a:cubicBezTo>
                    <a:pt x="118754" y="21818"/>
                    <a:pt x="118754" y="20979"/>
                    <a:pt x="118339" y="20139"/>
                  </a:cubicBezTo>
                  <a:cubicBezTo>
                    <a:pt x="116678" y="19300"/>
                    <a:pt x="119169" y="11748"/>
                    <a:pt x="116678" y="11748"/>
                  </a:cubicBezTo>
                  <a:cubicBezTo>
                    <a:pt x="116262" y="10909"/>
                    <a:pt x="115847" y="12587"/>
                    <a:pt x="115432" y="11748"/>
                  </a:cubicBezTo>
                  <a:cubicBezTo>
                    <a:pt x="115017" y="10909"/>
                    <a:pt x="115017" y="10069"/>
                    <a:pt x="114602" y="10909"/>
                  </a:cubicBezTo>
                  <a:cubicBezTo>
                    <a:pt x="114186" y="11748"/>
                    <a:pt x="113771" y="13426"/>
                    <a:pt x="113356" y="14265"/>
                  </a:cubicBezTo>
                  <a:cubicBezTo>
                    <a:pt x="112941" y="15104"/>
                    <a:pt x="112941" y="16783"/>
                    <a:pt x="112525" y="17622"/>
                  </a:cubicBezTo>
                  <a:cubicBezTo>
                    <a:pt x="112525" y="19300"/>
                    <a:pt x="112110" y="21818"/>
                    <a:pt x="111280" y="21818"/>
                  </a:cubicBezTo>
                  <a:cubicBezTo>
                    <a:pt x="110449" y="21818"/>
                    <a:pt x="110449" y="23496"/>
                    <a:pt x="109619" y="23496"/>
                  </a:cubicBezTo>
                  <a:cubicBezTo>
                    <a:pt x="107543" y="23496"/>
                    <a:pt x="105467" y="23496"/>
                    <a:pt x="103391" y="23496"/>
                  </a:cubicBezTo>
                  <a:cubicBezTo>
                    <a:pt x="102560" y="23496"/>
                    <a:pt x="102560" y="23496"/>
                    <a:pt x="102145" y="24335"/>
                  </a:cubicBezTo>
                  <a:cubicBezTo>
                    <a:pt x="101730" y="26013"/>
                    <a:pt x="100069" y="27692"/>
                    <a:pt x="100069" y="28531"/>
                  </a:cubicBezTo>
                  <a:cubicBezTo>
                    <a:pt x="100484" y="31048"/>
                    <a:pt x="99238" y="32727"/>
                    <a:pt x="98408" y="32727"/>
                  </a:cubicBezTo>
                  <a:cubicBezTo>
                    <a:pt x="97577" y="32727"/>
                    <a:pt x="97162" y="31888"/>
                    <a:pt x="96332" y="31888"/>
                  </a:cubicBezTo>
                  <a:cubicBezTo>
                    <a:pt x="95501" y="31888"/>
                    <a:pt x="94671" y="32727"/>
                    <a:pt x="94256" y="32727"/>
                  </a:cubicBezTo>
                  <a:cubicBezTo>
                    <a:pt x="94256" y="32727"/>
                    <a:pt x="94256" y="35244"/>
                    <a:pt x="94671" y="35244"/>
                  </a:cubicBezTo>
                  <a:cubicBezTo>
                    <a:pt x="94256" y="36083"/>
                    <a:pt x="93840" y="36923"/>
                    <a:pt x="93010" y="37762"/>
                  </a:cubicBezTo>
                  <a:cubicBezTo>
                    <a:pt x="92179" y="38601"/>
                    <a:pt x="90934" y="40279"/>
                    <a:pt x="89688" y="41118"/>
                  </a:cubicBezTo>
                  <a:cubicBezTo>
                    <a:pt x="88442" y="41958"/>
                    <a:pt x="87197" y="41958"/>
                    <a:pt x="85951" y="41118"/>
                  </a:cubicBezTo>
                  <a:cubicBezTo>
                    <a:pt x="85536" y="40279"/>
                    <a:pt x="85121" y="39440"/>
                    <a:pt x="85536" y="38601"/>
                  </a:cubicBezTo>
                  <a:cubicBezTo>
                    <a:pt x="85536" y="38601"/>
                    <a:pt x="85951" y="36923"/>
                    <a:pt x="86366" y="36923"/>
                  </a:cubicBezTo>
                  <a:cubicBezTo>
                    <a:pt x="86366" y="36923"/>
                    <a:pt x="86366" y="37762"/>
                    <a:pt x="86366" y="38601"/>
                  </a:cubicBezTo>
                  <a:cubicBezTo>
                    <a:pt x="87197" y="35244"/>
                    <a:pt x="87612" y="32727"/>
                    <a:pt x="86782" y="29370"/>
                  </a:cubicBezTo>
                  <a:cubicBezTo>
                    <a:pt x="86366" y="28531"/>
                    <a:pt x="85536" y="30209"/>
                    <a:pt x="85121" y="30209"/>
                  </a:cubicBezTo>
                  <a:cubicBezTo>
                    <a:pt x="84705" y="31048"/>
                    <a:pt x="84705" y="30209"/>
                    <a:pt x="84290" y="30209"/>
                  </a:cubicBezTo>
                  <a:cubicBezTo>
                    <a:pt x="83875" y="29370"/>
                    <a:pt x="84705" y="28531"/>
                    <a:pt x="84705" y="28531"/>
                  </a:cubicBezTo>
                  <a:cubicBezTo>
                    <a:pt x="86366" y="25174"/>
                    <a:pt x="85121" y="21818"/>
                    <a:pt x="83460" y="20979"/>
                  </a:cubicBezTo>
                  <a:cubicBezTo>
                    <a:pt x="82214" y="20139"/>
                    <a:pt x="82214" y="20979"/>
                    <a:pt x="81384" y="21818"/>
                  </a:cubicBezTo>
                  <a:cubicBezTo>
                    <a:pt x="81384" y="22657"/>
                    <a:pt x="81384" y="22657"/>
                    <a:pt x="81384" y="23496"/>
                  </a:cubicBezTo>
                  <a:cubicBezTo>
                    <a:pt x="81384" y="24335"/>
                    <a:pt x="80553" y="23496"/>
                    <a:pt x="80138" y="23496"/>
                  </a:cubicBezTo>
                  <a:cubicBezTo>
                    <a:pt x="79723" y="23496"/>
                    <a:pt x="78892" y="30209"/>
                    <a:pt x="78892" y="31048"/>
                  </a:cubicBezTo>
                  <a:cubicBezTo>
                    <a:pt x="79307" y="35244"/>
                    <a:pt x="79723" y="37762"/>
                    <a:pt x="78062" y="39440"/>
                  </a:cubicBezTo>
                  <a:cubicBezTo>
                    <a:pt x="78062" y="40279"/>
                    <a:pt x="76816" y="41118"/>
                    <a:pt x="76816" y="40279"/>
                  </a:cubicBezTo>
                  <a:cubicBezTo>
                    <a:pt x="76816" y="38601"/>
                    <a:pt x="76401" y="36923"/>
                    <a:pt x="76401" y="35244"/>
                  </a:cubicBezTo>
                  <a:cubicBezTo>
                    <a:pt x="76401" y="34405"/>
                    <a:pt x="77231" y="25174"/>
                    <a:pt x="77231" y="25174"/>
                  </a:cubicBezTo>
                  <a:cubicBezTo>
                    <a:pt x="76816" y="25174"/>
                    <a:pt x="75986" y="26853"/>
                    <a:pt x="75986" y="26013"/>
                  </a:cubicBezTo>
                  <a:cubicBezTo>
                    <a:pt x="75986" y="25174"/>
                    <a:pt x="77231" y="21818"/>
                    <a:pt x="77647" y="20979"/>
                  </a:cubicBezTo>
                  <a:cubicBezTo>
                    <a:pt x="78062" y="19300"/>
                    <a:pt x="79307" y="19300"/>
                    <a:pt x="80138" y="18461"/>
                  </a:cubicBezTo>
                  <a:cubicBezTo>
                    <a:pt x="81384" y="18461"/>
                    <a:pt x="82629" y="19300"/>
                    <a:pt x="83875" y="19300"/>
                  </a:cubicBezTo>
                  <a:cubicBezTo>
                    <a:pt x="85121" y="19300"/>
                    <a:pt x="83460" y="16783"/>
                    <a:pt x="82629" y="16783"/>
                  </a:cubicBezTo>
                  <a:cubicBezTo>
                    <a:pt x="81799" y="16783"/>
                    <a:pt x="82629" y="14265"/>
                    <a:pt x="81384" y="14265"/>
                  </a:cubicBezTo>
                  <a:cubicBezTo>
                    <a:pt x="80553" y="15104"/>
                    <a:pt x="79723" y="15944"/>
                    <a:pt x="78477" y="15944"/>
                  </a:cubicBezTo>
                  <a:cubicBezTo>
                    <a:pt x="77647" y="15944"/>
                    <a:pt x="76816" y="14265"/>
                    <a:pt x="75986" y="13426"/>
                  </a:cubicBezTo>
                  <a:cubicBezTo>
                    <a:pt x="75986" y="13426"/>
                    <a:pt x="74740" y="13426"/>
                    <a:pt x="75155" y="12587"/>
                  </a:cubicBezTo>
                  <a:cubicBezTo>
                    <a:pt x="75570" y="12587"/>
                    <a:pt x="76401" y="11748"/>
                    <a:pt x="76401" y="10909"/>
                  </a:cubicBezTo>
                  <a:cubicBezTo>
                    <a:pt x="76401" y="10909"/>
                    <a:pt x="73079" y="13426"/>
                    <a:pt x="72664" y="13426"/>
                  </a:cubicBezTo>
                  <a:cubicBezTo>
                    <a:pt x="72249" y="14265"/>
                    <a:pt x="71833" y="15104"/>
                    <a:pt x="71418" y="15104"/>
                  </a:cubicBezTo>
                  <a:cubicBezTo>
                    <a:pt x="70588" y="15104"/>
                    <a:pt x="70588" y="13426"/>
                    <a:pt x="69757" y="13426"/>
                  </a:cubicBezTo>
                  <a:cubicBezTo>
                    <a:pt x="69342" y="13426"/>
                    <a:pt x="67266" y="15104"/>
                    <a:pt x="68512" y="12587"/>
                  </a:cubicBezTo>
                  <a:cubicBezTo>
                    <a:pt x="69757" y="10909"/>
                    <a:pt x="71003" y="9230"/>
                    <a:pt x="72249" y="7552"/>
                  </a:cubicBezTo>
                  <a:cubicBezTo>
                    <a:pt x="71418" y="7552"/>
                    <a:pt x="70588" y="5874"/>
                    <a:pt x="69757" y="7552"/>
                  </a:cubicBezTo>
                  <a:cubicBezTo>
                    <a:pt x="68512" y="8391"/>
                    <a:pt x="68096" y="6713"/>
                    <a:pt x="66851" y="5874"/>
                  </a:cubicBezTo>
                  <a:cubicBezTo>
                    <a:pt x="66435" y="5874"/>
                    <a:pt x="66020" y="5034"/>
                    <a:pt x="65605" y="4195"/>
                  </a:cubicBezTo>
                  <a:cubicBezTo>
                    <a:pt x="64775" y="4195"/>
                    <a:pt x="64359" y="5034"/>
                    <a:pt x="63529" y="5034"/>
                  </a:cubicBezTo>
                  <a:cubicBezTo>
                    <a:pt x="63114" y="4195"/>
                    <a:pt x="62283" y="4195"/>
                    <a:pt x="62283" y="2517"/>
                  </a:cubicBezTo>
                  <a:cubicBezTo>
                    <a:pt x="62283" y="2517"/>
                    <a:pt x="61453" y="0"/>
                    <a:pt x="61453" y="839"/>
                  </a:cubicBezTo>
                  <a:cubicBezTo>
                    <a:pt x="61038" y="839"/>
                    <a:pt x="61453" y="3356"/>
                    <a:pt x="61038" y="3356"/>
                  </a:cubicBezTo>
                  <a:cubicBezTo>
                    <a:pt x="60622" y="3356"/>
                    <a:pt x="60207" y="3356"/>
                    <a:pt x="60207" y="3356"/>
                  </a:cubicBezTo>
                  <a:cubicBezTo>
                    <a:pt x="58961" y="3356"/>
                    <a:pt x="57716" y="3356"/>
                    <a:pt x="56470" y="3356"/>
                  </a:cubicBezTo>
                  <a:cubicBezTo>
                    <a:pt x="51903" y="3356"/>
                    <a:pt x="47750" y="3356"/>
                    <a:pt x="43598" y="3356"/>
                  </a:cubicBezTo>
                  <a:cubicBezTo>
                    <a:pt x="33217" y="3356"/>
                    <a:pt x="22837" y="3356"/>
                    <a:pt x="12456" y="3356"/>
                  </a:cubicBezTo>
                  <a:cubicBezTo>
                    <a:pt x="9965" y="3356"/>
                    <a:pt x="7058" y="3356"/>
                    <a:pt x="4567" y="3356"/>
                  </a:cubicBezTo>
                  <a:cubicBezTo>
                    <a:pt x="4982" y="4195"/>
                    <a:pt x="5813" y="10909"/>
                    <a:pt x="4567" y="11748"/>
                  </a:cubicBezTo>
                  <a:cubicBezTo>
                    <a:pt x="3737" y="11748"/>
                    <a:pt x="3321" y="11748"/>
                    <a:pt x="4152" y="10069"/>
                  </a:cubicBezTo>
                  <a:cubicBezTo>
                    <a:pt x="4982" y="7552"/>
                    <a:pt x="3737" y="7552"/>
                    <a:pt x="2906" y="7552"/>
                  </a:cubicBezTo>
                  <a:cubicBezTo>
                    <a:pt x="2076" y="7552"/>
                    <a:pt x="830" y="5874"/>
                    <a:pt x="415" y="5874"/>
                  </a:cubicBezTo>
                  <a:cubicBezTo>
                    <a:pt x="0" y="6713"/>
                    <a:pt x="830" y="10069"/>
                    <a:pt x="830" y="10069"/>
                  </a:cubicBezTo>
                  <a:cubicBezTo>
                    <a:pt x="1245" y="12587"/>
                    <a:pt x="1660" y="13426"/>
                    <a:pt x="1660" y="15104"/>
                  </a:cubicBezTo>
                  <a:cubicBezTo>
                    <a:pt x="1660" y="15944"/>
                    <a:pt x="2906" y="17622"/>
                    <a:pt x="3321" y="17622"/>
                  </a:cubicBezTo>
                  <a:cubicBezTo>
                    <a:pt x="2906" y="17622"/>
                    <a:pt x="2491" y="17622"/>
                    <a:pt x="2076" y="18461"/>
                  </a:cubicBezTo>
                  <a:cubicBezTo>
                    <a:pt x="1660" y="19300"/>
                    <a:pt x="2076" y="20139"/>
                    <a:pt x="2076" y="20979"/>
                  </a:cubicBezTo>
                  <a:cubicBezTo>
                    <a:pt x="2076" y="23496"/>
                    <a:pt x="2076" y="25174"/>
                    <a:pt x="1660" y="26853"/>
                  </a:cubicBezTo>
                  <a:cubicBezTo>
                    <a:pt x="1660" y="29370"/>
                    <a:pt x="1245" y="31048"/>
                    <a:pt x="830" y="33566"/>
                  </a:cubicBezTo>
                  <a:cubicBezTo>
                    <a:pt x="415" y="36083"/>
                    <a:pt x="1245" y="38601"/>
                    <a:pt x="1660" y="41118"/>
                  </a:cubicBezTo>
                  <a:cubicBezTo>
                    <a:pt x="1660" y="43636"/>
                    <a:pt x="1245" y="45314"/>
                    <a:pt x="1245" y="46993"/>
                  </a:cubicBezTo>
                  <a:cubicBezTo>
                    <a:pt x="1245" y="47832"/>
                    <a:pt x="1660" y="48671"/>
                    <a:pt x="1660" y="49510"/>
                  </a:cubicBezTo>
                  <a:cubicBezTo>
                    <a:pt x="2076" y="50349"/>
                    <a:pt x="2076" y="52027"/>
                    <a:pt x="2076" y="52867"/>
                  </a:cubicBezTo>
                  <a:cubicBezTo>
                    <a:pt x="2491" y="55384"/>
                    <a:pt x="3737" y="56223"/>
                    <a:pt x="4152" y="58741"/>
                  </a:cubicBezTo>
                  <a:cubicBezTo>
                    <a:pt x="4567" y="60419"/>
                    <a:pt x="4567" y="59580"/>
                    <a:pt x="4982" y="58741"/>
                  </a:cubicBezTo>
                  <a:cubicBezTo>
                    <a:pt x="4982" y="58741"/>
                    <a:pt x="5397" y="61258"/>
                    <a:pt x="5397" y="61258"/>
                  </a:cubicBezTo>
                  <a:cubicBezTo>
                    <a:pt x="5397" y="61258"/>
                    <a:pt x="4982" y="60419"/>
                    <a:pt x="4982" y="61258"/>
                  </a:cubicBezTo>
                  <a:cubicBezTo>
                    <a:pt x="4982" y="62097"/>
                    <a:pt x="4982" y="62937"/>
                    <a:pt x="5397" y="63776"/>
                  </a:cubicBezTo>
                  <a:cubicBezTo>
                    <a:pt x="5813" y="63776"/>
                    <a:pt x="5813" y="63776"/>
                    <a:pt x="6228" y="64615"/>
                  </a:cubicBezTo>
                  <a:cubicBezTo>
                    <a:pt x="6643" y="65454"/>
                    <a:pt x="5813" y="66293"/>
                    <a:pt x="6228" y="67132"/>
                  </a:cubicBezTo>
                  <a:cubicBezTo>
                    <a:pt x="7058" y="69650"/>
                    <a:pt x="8719" y="71328"/>
                    <a:pt x="8719" y="73846"/>
                  </a:cubicBezTo>
                  <a:cubicBezTo>
                    <a:pt x="9134" y="75524"/>
                    <a:pt x="9550" y="75524"/>
                    <a:pt x="10380" y="76363"/>
                  </a:cubicBezTo>
                  <a:cubicBezTo>
                    <a:pt x="11211" y="77202"/>
                    <a:pt x="12041" y="78041"/>
                    <a:pt x="12871" y="78041"/>
                  </a:cubicBezTo>
                  <a:cubicBezTo>
                    <a:pt x="13702" y="78041"/>
                    <a:pt x="14532" y="79720"/>
                    <a:pt x="14948" y="80559"/>
                  </a:cubicBezTo>
                  <a:cubicBezTo>
                    <a:pt x="14948" y="81398"/>
                    <a:pt x="16608" y="84755"/>
                    <a:pt x="16193" y="85594"/>
                  </a:cubicBezTo>
                  <a:cubicBezTo>
                    <a:pt x="17854" y="84755"/>
                    <a:pt x="19930" y="83916"/>
                    <a:pt x="21591" y="84755"/>
                  </a:cubicBezTo>
                  <a:cubicBezTo>
                    <a:pt x="24083" y="86433"/>
                    <a:pt x="26159" y="88951"/>
                    <a:pt x="28235" y="9062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0" name="Google Shape;729;gb0755e36db_0_0">
              <a:extLst>
                <a:ext uri="{FF2B5EF4-FFF2-40B4-BE49-F238E27FC236}">
                  <a16:creationId xmlns:a16="http://schemas.microsoft.com/office/drawing/2014/main" id="{11C124FD-26CF-C545-AA1F-03E171D2FD38}"/>
                </a:ext>
              </a:extLst>
            </p:cNvPr>
            <p:cNvSpPr/>
            <p:nvPr/>
          </p:nvSpPr>
          <p:spPr>
            <a:xfrm>
              <a:off x="5887766" y="5630428"/>
              <a:ext cx="3594900" cy="184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355" y="95342"/>
                  </a:moveTo>
                  <a:cubicBezTo>
                    <a:pt x="64355" y="95342"/>
                    <a:pt x="64355" y="94794"/>
                    <a:pt x="64355" y="94794"/>
                  </a:cubicBezTo>
                  <a:cubicBezTo>
                    <a:pt x="64355" y="94794"/>
                    <a:pt x="65199" y="96986"/>
                    <a:pt x="65199" y="96986"/>
                  </a:cubicBezTo>
                  <a:cubicBezTo>
                    <a:pt x="65761" y="96986"/>
                    <a:pt x="66042" y="97534"/>
                    <a:pt x="66323" y="97534"/>
                  </a:cubicBezTo>
                  <a:cubicBezTo>
                    <a:pt x="66885" y="97534"/>
                    <a:pt x="66885" y="96986"/>
                    <a:pt x="67166" y="97534"/>
                  </a:cubicBezTo>
                  <a:cubicBezTo>
                    <a:pt x="68009" y="98082"/>
                    <a:pt x="68571" y="98630"/>
                    <a:pt x="69133" y="99178"/>
                  </a:cubicBezTo>
                  <a:cubicBezTo>
                    <a:pt x="69414" y="99726"/>
                    <a:pt x="69695" y="99178"/>
                    <a:pt x="69976" y="99178"/>
                  </a:cubicBezTo>
                  <a:cubicBezTo>
                    <a:pt x="70257" y="98630"/>
                    <a:pt x="70538" y="98630"/>
                    <a:pt x="70819" y="98630"/>
                  </a:cubicBezTo>
                  <a:cubicBezTo>
                    <a:pt x="71100" y="98630"/>
                    <a:pt x="71381" y="99178"/>
                    <a:pt x="71662" y="99178"/>
                  </a:cubicBezTo>
                  <a:cubicBezTo>
                    <a:pt x="72224" y="99178"/>
                    <a:pt x="72505" y="98630"/>
                    <a:pt x="72786" y="98082"/>
                  </a:cubicBezTo>
                  <a:cubicBezTo>
                    <a:pt x="73067" y="97534"/>
                    <a:pt x="73911" y="95890"/>
                    <a:pt x="74192" y="95890"/>
                  </a:cubicBezTo>
                  <a:cubicBezTo>
                    <a:pt x="74192" y="95890"/>
                    <a:pt x="74473" y="96438"/>
                    <a:pt x="74473" y="96438"/>
                  </a:cubicBezTo>
                  <a:cubicBezTo>
                    <a:pt x="75035" y="96438"/>
                    <a:pt x="75316" y="96438"/>
                    <a:pt x="75597" y="96438"/>
                  </a:cubicBezTo>
                  <a:cubicBezTo>
                    <a:pt x="76721" y="96438"/>
                    <a:pt x="76440" y="98082"/>
                    <a:pt x="77002" y="99178"/>
                  </a:cubicBezTo>
                  <a:cubicBezTo>
                    <a:pt x="77283" y="99726"/>
                    <a:pt x="78407" y="99178"/>
                    <a:pt x="78407" y="100273"/>
                  </a:cubicBezTo>
                  <a:cubicBezTo>
                    <a:pt x="78407" y="101369"/>
                    <a:pt x="78688" y="102465"/>
                    <a:pt x="78969" y="103561"/>
                  </a:cubicBezTo>
                  <a:cubicBezTo>
                    <a:pt x="78969" y="106301"/>
                    <a:pt x="81498" y="105753"/>
                    <a:pt x="82341" y="106301"/>
                  </a:cubicBezTo>
                  <a:cubicBezTo>
                    <a:pt x="82903" y="106301"/>
                    <a:pt x="83747" y="106301"/>
                    <a:pt x="84028" y="106849"/>
                  </a:cubicBezTo>
                  <a:cubicBezTo>
                    <a:pt x="84309" y="107397"/>
                    <a:pt x="85714" y="110136"/>
                    <a:pt x="85433" y="110136"/>
                  </a:cubicBezTo>
                  <a:cubicBezTo>
                    <a:pt x="84871" y="111232"/>
                    <a:pt x="84871" y="111232"/>
                    <a:pt x="84309" y="110684"/>
                  </a:cubicBezTo>
                  <a:cubicBezTo>
                    <a:pt x="84028" y="110136"/>
                    <a:pt x="82903" y="109041"/>
                    <a:pt x="82903" y="109041"/>
                  </a:cubicBezTo>
                  <a:cubicBezTo>
                    <a:pt x="82903" y="109589"/>
                    <a:pt x="83747" y="110136"/>
                    <a:pt x="83466" y="111232"/>
                  </a:cubicBezTo>
                  <a:cubicBezTo>
                    <a:pt x="83185" y="111780"/>
                    <a:pt x="82903" y="112876"/>
                    <a:pt x="82903" y="113424"/>
                  </a:cubicBezTo>
                  <a:cubicBezTo>
                    <a:pt x="82903" y="114520"/>
                    <a:pt x="82903" y="115068"/>
                    <a:pt x="82622" y="115616"/>
                  </a:cubicBezTo>
                  <a:cubicBezTo>
                    <a:pt x="82622" y="116164"/>
                    <a:pt x="81779" y="116712"/>
                    <a:pt x="81779" y="116712"/>
                  </a:cubicBezTo>
                  <a:cubicBezTo>
                    <a:pt x="81498" y="117260"/>
                    <a:pt x="80655" y="120000"/>
                    <a:pt x="81779" y="120000"/>
                  </a:cubicBezTo>
                  <a:cubicBezTo>
                    <a:pt x="82060" y="120000"/>
                    <a:pt x="82622" y="118904"/>
                    <a:pt x="83185" y="117808"/>
                  </a:cubicBezTo>
                  <a:cubicBezTo>
                    <a:pt x="83747" y="117260"/>
                    <a:pt x="84028" y="118356"/>
                    <a:pt x="84590" y="117808"/>
                  </a:cubicBezTo>
                  <a:cubicBezTo>
                    <a:pt x="85433" y="117808"/>
                    <a:pt x="85714" y="116712"/>
                    <a:pt x="86557" y="116712"/>
                  </a:cubicBezTo>
                  <a:cubicBezTo>
                    <a:pt x="86557" y="115616"/>
                    <a:pt x="86557" y="116164"/>
                    <a:pt x="85995" y="115616"/>
                  </a:cubicBezTo>
                  <a:cubicBezTo>
                    <a:pt x="85714" y="115616"/>
                    <a:pt x="85714" y="115068"/>
                    <a:pt x="85995" y="115068"/>
                  </a:cubicBezTo>
                  <a:cubicBezTo>
                    <a:pt x="86276" y="113972"/>
                    <a:pt x="86557" y="113424"/>
                    <a:pt x="87400" y="113424"/>
                  </a:cubicBezTo>
                  <a:cubicBezTo>
                    <a:pt x="87681" y="113424"/>
                    <a:pt x="88524" y="112328"/>
                    <a:pt x="89086" y="112876"/>
                  </a:cubicBezTo>
                  <a:cubicBezTo>
                    <a:pt x="89648" y="113424"/>
                    <a:pt x="89929" y="111232"/>
                    <a:pt x="90491" y="112876"/>
                  </a:cubicBezTo>
                  <a:cubicBezTo>
                    <a:pt x="91053" y="111780"/>
                    <a:pt x="91334" y="111232"/>
                    <a:pt x="91896" y="110136"/>
                  </a:cubicBezTo>
                  <a:cubicBezTo>
                    <a:pt x="92459" y="109589"/>
                    <a:pt x="92740" y="109589"/>
                    <a:pt x="93302" y="109589"/>
                  </a:cubicBezTo>
                  <a:cubicBezTo>
                    <a:pt x="94145" y="109589"/>
                    <a:pt x="95269" y="109589"/>
                    <a:pt x="96112" y="109589"/>
                  </a:cubicBezTo>
                  <a:cubicBezTo>
                    <a:pt x="96955" y="109589"/>
                    <a:pt x="97236" y="110136"/>
                    <a:pt x="97517" y="109041"/>
                  </a:cubicBezTo>
                  <a:cubicBezTo>
                    <a:pt x="97798" y="108493"/>
                    <a:pt x="98079" y="109041"/>
                    <a:pt x="98360" y="108493"/>
                  </a:cubicBezTo>
                  <a:cubicBezTo>
                    <a:pt x="98641" y="107397"/>
                    <a:pt x="98922" y="106849"/>
                    <a:pt x="98922" y="105753"/>
                  </a:cubicBezTo>
                  <a:cubicBezTo>
                    <a:pt x="99203" y="104657"/>
                    <a:pt x="99203" y="104109"/>
                    <a:pt x="99484" y="103013"/>
                  </a:cubicBezTo>
                  <a:cubicBezTo>
                    <a:pt x="99765" y="102465"/>
                    <a:pt x="100046" y="101917"/>
                    <a:pt x="100327" y="101369"/>
                  </a:cubicBezTo>
                  <a:cubicBezTo>
                    <a:pt x="100608" y="100821"/>
                    <a:pt x="100889" y="102465"/>
                    <a:pt x="101451" y="101917"/>
                  </a:cubicBezTo>
                  <a:cubicBezTo>
                    <a:pt x="102014" y="100821"/>
                    <a:pt x="102576" y="102465"/>
                    <a:pt x="102576" y="103561"/>
                  </a:cubicBezTo>
                  <a:cubicBezTo>
                    <a:pt x="102576" y="104109"/>
                    <a:pt x="102295" y="107397"/>
                    <a:pt x="102857" y="107397"/>
                  </a:cubicBezTo>
                  <a:cubicBezTo>
                    <a:pt x="103138" y="107945"/>
                    <a:pt x="103419" y="109041"/>
                    <a:pt x="103700" y="110136"/>
                  </a:cubicBezTo>
                  <a:cubicBezTo>
                    <a:pt x="103981" y="109041"/>
                    <a:pt x="107072" y="107397"/>
                    <a:pt x="107072" y="107397"/>
                  </a:cubicBezTo>
                  <a:cubicBezTo>
                    <a:pt x="107072" y="106849"/>
                    <a:pt x="106791" y="106849"/>
                    <a:pt x="106791" y="106301"/>
                  </a:cubicBezTo>
                  <a:cubicBezTo>
                    <a:pt x="106791" y="106301"/>
                    <a:pt x="107353" y="107397"/>
                    <a:pt x="107353" y="107397"/>
                  </a:cubicBezTo>
                  <a:cubicBezTo>
                    <a:pt x="107353" y="107945"/>
                    <a:pt x="106791" y="107945"/>
                    <a:pt x="106791" y="107945"/>
                  </a:cubicBezTo>
                  <a:cubicBezTo>
                    <a:pt x="106791" y="107945"/>
                    <a:pt x="108477" y="108493"/>
                    <a:pt x="108477" y="108493"/>
                  </a:cubicBezTo>
                  <a:cubicBezTo>
                    <a:pt x="108477" y="108493"/>
                    <a:pt x="108477" y="108493"/>
                    <a:pt x="108477" y="108493"/>
                  </a:cubicBezTo>
                  <a:cubicBezTo>
                    <a:pt x="108477" y="108493"/>
                    <a:pt x="108477" y="109041"/>
                    <a:pt x="108477" y="109041"/>
                  </a:cubicBezTo>
                  <a:cubicBezTo>
                    <a:pt x="108196" y="109041"/>
                    <a:pt x="107915" y="109041"/>
                    <a:pt x="107634" y="109589"/>
                  </a:cubicBezTo>
                  <a:cubicBezTo>
                    <a:pt x="107634" y="110136"/>
                    <a:pt x="107353" y="108493"/>
                    <a:pt x="107353" y="108493"/>
                  </a:cubicBezTo>
                  <a:cubicBezTo>
                    <a:pt x="107072" y="108493"/>
                    <a:pt x="107072" y="109041"/>
                    <a:pt x="107072" y="109041"/>
                  </a:cubicBezTo>
                  <a:cubicBezTo>
                    <a:pt x="107072" y="109041"/>
                    <a:pt x="107072" y="108493"/>
                    <a:pt x="106791" y="109041"/>
                  </a:cubicBezTo>
                  <a:cubicBezTo>
                    <a:pt x="106510" y="109589"/>
                    <a:pt x="106229" y="109589"/>
                    <a:pt x="105948" y="110136"/>
                  </a:cubicBezTo>
                  <a:cubicBezTo>
                    <a:pt x="105386" y="110684"/>
                    <a:pt x="104262" y="112328"/>
                    <a:pt x="104824" y="113972"/>
                  </a:cubicBezTo>
                  <a:cubicBezTo>
                    <a:pt x="105667" y="115068"/>
                    <a:pt x="106229" y="113972"/>
                    <a:pt x="106510" y="113424"/>
                  </a:cubicBezTo>
                  <a:cubicBezTo>
                    <a:pt x="106791" y="112876"/>
                    <a:pt x="107915" y="111232"/>
                    <a:pt x="107915" y="110684"/>
                  </a:cubicBezTo>
                  <a:cubicBezTo>
                    <a:pt x="107915" y="111232"/>
                    <a:pt x="108477" y="111780"/>
                    <a:pt x="108758" y="111232"/>
                  </a:cubicBezTo>
                  <a:cubicBezTo>
                    <a:pt x="108758" y="110684"/>
                    <a:pt x="109601" y="110136"/>
                    <a:pt x="109882" y="110136"/>
                  </a:cubicBezTo>
                  <a:cubicBezTo>
                    <a:pt x="110444" y="109589"/>
                    <a:pt x="111007" y="109041"/>
                    <a:pt x="111569" y="109041"/>
                  </a:cubicBezTo>
                  <a:cubicBezTo>
                    <a:pt x="111850" y="109041"/>
                    <a:pt x="111850" y="109041"/>
                    <a:pt x="111850" y="108493"/>
                  </a:cubicBezTo>
                  <a:cubicBezTo>
                    <a:pt x="111569" y="107945"/>
                    <a:pt x="111850" y="107945"/>
                    <a:pt x="111850" y="107945"/>
                  </a:cubicBezTo>
                  <a:cubicBezTo>
                    <a:pt x="111850" y="107397"/>
                    <a:pt x="111288" y="107945"/>
                    <a:pt x="111007" y="107397"/>
                  </a:cubicBezTo>
                  <a:cubicBezTo>
                    <a:pt x="110725" y="107397"/>
                    <a:pt x="111007" y="106301"/>
                    <a:pt x="110444" y="107397"/>
                  </a:cubicBezTo>
                  <a:cubicBezTo>
                    <a:pt x="109882" y="107945"/>
                    <a:pt x="108758" y="107397"/>
                    <a:pt x="108196" y="106849"/>
                  </a:cubicBezTo>
                  <a:cubicBezTo>
                    <a:pt x="107915" y="106849"/>
                    <a:pt x="108196" y="105753"/>
                    <a:pt x="107915" y="105753"/>
                  </a:cubicBezTo>
                  <a:cubicBezTo>
                    <a:pt x="107915" y="105753"/>
                    <a:pt x="107353" y="105753"/>
                    <a:pt x="107072" y="105205"/>
                  </a:cubicBezTo>
                  <a:cubicBezTo>
                    <a:pt x="106791" y="105205"/>
                    <a:pt x="106791" y="103561"/>
                    <a:pt x="106791" y="103013"/>
                  </a:cubicBezTo>
                  <a:cubicBezTo>
                    <a:pt x="106791" y="102465"/>
                    <a:pt x="106229" y="103013"/>
                    <a:pt x="105948" y="102465"/>
                  </a:cubicBezTo>
                  <a:cubicBezTo>
                    <a:pt x="105948" y="102465"/>
                    <a:pt x="106510" y="101369"/>
                    <a:pt x="106510" y="101369"/>
                  </a:cubicBezTo>
                  <a:cubicBezTo>
                    <a:pt x="106791" y="100821"/>
                    <a:pt x="106791" y="99178"/>
                    <a:pt x="106229" y="99178"/>
                  </a:cubicBezTo>
                  <a:cubicBezTo>
                    <a:pt x="106229" y="99178"/>
                    <a:pt x="105667" y="101369"/>
                    <a:pt x="105386" y="100273"/>
                  </a:cubicBezTo>
                  <a:cubicBezTo>
                    <a:pt x="105386" y="99178"/>
                    <a:pt x="105105" y="99726"/>
                    <a:pt x="104824" y="99178"/>
                  </a:cubicBezTo>
                  <a:cubicBezTo>
                    <a:pt x="104824" y="98630"/>
                    <a:pt x="105667" y="99178"/>
                    <a:pt x="105667" y="99178"/>
                  </a:cubicBezTo>
                  <a:cubicBezTo>
                    <a:pt x="106229" y="99178"/>
                    <a:pt x="106510" y="98630"/>
                    <a:pt x="106791" y="98630"/>
                  </a:cubicBezTo>
                  <a:cubicBezTo>
                    <a:pt x="107072" y="98082"/>
                    <a:pt x="107353" y="98082"/>
                    <a:pt x="107634" y="98082"/>
                  </a:cubicBezTo>
                  <a:cubicBezTo>
                    <a:pt x="107915" y="97534"/>
                    <a:pt x="107353" y="96438"/>
                    <a:pt x="107353" y="96438"/>
                  </a:cubicBezTo>
                  <a:cubicBezTo>
                    <a:pt x="107353" y="96438"/>
                    <a:pt x="107634" y="96438"/>
                    <a:pt x="107634" y="96438"/>
                  </a:cubicBezTo>
                  <a:cubicBezTo>
                    <a:pt x="107634" y="96438"/>
                    <a:pt x="106510" y="95342"/>
                    <a:pt x="106510" y="95342"/>
                  </a:cubicBezTo>
                  <a:cubicBezTo>
                    <a:pt x="105948" y="94794"/>
                    <a:pt x="105386" y="94794"/>
                    <a:pt x="104824" y="95342"/>
                  </a:cubicBezTo>
                  <a:cubicBezTo>
                    <a:pt x="103700" y="95890"/>
                    <a:pt x="102857" y="96438"/>
                    <a:pt x="102014" y="97534"/>
                  </a:cubicBezTo>
                  <a:cubicBezTo>
                    <a:pt x="101170" y="98082"/>
                    <a:pt x="100608" y="99178"/>
                    <a:pt x="99765" y="100273"/>
                  </a:cubicBezTo>
                  <a:cubicBezTo>
                    <a:pt x="99484" y="100821"/>
                    <a:pt x="99203" y="101369"/>
                    <a:pt x="98922" y="102465"/>
                  </a:cubicBezTo>
                  <a:cubicBezTo>
                    <a:pt x="98922" y="102465"/>
                    <a:pt x="97798" y="103561"/>
                    <a:pt x="97798" y="103561"/>
                  </a:cubicBezTo>
                  <a:cubicBezTo>
                    <a:pt x="97798" y="103013"/>
                    <a:pt x="99203" y="100821"/>
                    <a:pt x="99484" y="100273"/>
                  </a:cubicBezTo>
                  <a:cubicBezTo>
                    <a:pt x="99484" y="99726"/>
                    <a:pt x="99765" y="99178"/>
                    <a:pt x="99484" y="98630"/>
                  </a:cubicBezTo>
                  <a:cubicBezTo>
                    <a:pt x="99203" y="98630"/>
                    <a:pt x="98641" y="98082"/>
                    <a:pt x="98360" y="98082"/>
                  </a:cubicBezTo>
                  <a:cubicBezTo>
                    <a:pt x="98641" y="98082"/>
                    <a:pt x="99203" y="98630"/>
                    <a:pt x="99484" y="98630"/>
                  </a:cubicBezTo>
                  <a:cubicBezTo>
                    <a:pt x="100046" y="99178"/>
                    <a:pt x="100608" y="97534"/>
                    <a:pt x="100889" y="96986"/>
                  </a:cubicBezTo>
                  <a:cubicBezTo>
                    <a:pt x="101170" y="96438"/>
                    <a:pt x="101451" y="95342"/>
                    <a:pt x="102014" y="94794"/>
                  </a:cubicBezTo>
                  <a:cubicBezTo>
                    <a:pt x="102576" y="94794"/>
                    <a:pt x="103138" y="95342"/>
                    <a:pt x="103419" y="94246"/>
                  </a:cubicBezTo>
                  <a:cubicBezTo>
                    <a:pt x="103700" y="92054"/>
                    <a:pt x="104262" y="91506"/>
                    <a:pt x="105386" y="91506"/>
                  </a:cubicBezTo>
                  <a:cubicBezTo>
                    <a:pt x="106510" y="91506"/>
                    <a:pt x="107634" y="91506"/>
                    <a:pt x="108758" y="91506"/>
                  </a:cubicBezTo>
                  <a:cubicBezTo>
                    <a:pt x="110725" y="91506"/>
                    <a:pt x="113536" y="92602"/>
                    <a:pt x="114941" y="89315"/>
                  </a:cubicBezTo>
                  <a:cubicBezTo>
                    <a:pt x="115503" y="88219"/>
                    <a:pt x="115784" y="87671"/>
                    <a:pt x="116346" y="87671"/>
                  </a:cubicBezTo>
                  <a:cubicBezTo>
                    <a:pt x="116908" y="87671"/>
                    <a:pt x="117470" y="87671"/>
                    <a:pt x="118313" y="86575"/>
                  </a:cubicBezTo>
                  <a:cubicBezTo>
                    <a:pt x="118594" y="86575"/>
                    <a:pt x="119437" y="85479"/>
                    <a:pt x="119437" y="84931"/>
                  </a:cubicBezTo>
                  <a:cubicBezTo>
                    <a:pt x="120000" y="83287"/>
                    <a:pt x="118594" y="83835"/>
                    <a:pt x="118594" y="83287"/>
                  </a:cubicBezTo>
                  <a:cubicBezTo>
                    <a:pt x="118594" y="82739"/>
                    <a:pt x="119156" y="82739"/>
                    <a:pt x="119156" y="82739"/>
                  </a:cubicBezTo>
                  <a:cubicBezTo>
                    <a:pt x="119437" y="82191"/>
                    <a:pt x="119156" y="81643"/>
                    <a:pt x="119156" y="81095"/>
                  </a:cubicBezTo>
                  <a:cubicBezTo>
                    <a:pt x="119156" y="81095"/>
                    <a:pt x="119437" y="80547"/>
                    <a:pt x="119437" y="80547"/>
                  </a:cubicBezTo>
                  <a:cubicBezTo>
                    <a:pt x="119437" y="80000"/>
                    <a:pt x="118875" y="79452"/>
                    <a:pt x="118875" y="79452"/>
                  </a:cubicBezTo>
                  <a:cubicBezTo>
                    <a:pt x="118594" y="78904"/>
                    <a:pt x="118313" y="78904"/>
                    <a:pt x="118313" y="78356"/>
                  </a:cubicBezTo>
                  <a:cubicBezTo>
                    <a:pt x="118032" y="78356"/>
                    <a:pt x="117470" y="80000"/>
                    <a:pt x="117189" y="78904"/>
                  </a:cubicBezTo>
                  <a:cubicBezTo>
                    <a:pt x="117189" y="78904"/>
                    <a:pt x="117751" y="78356"/>
                    <a:pt x="117470" y="78356"/>
                  </a:cubicBezTo>
                  <a:cubicBezTo>
                    <a:pt x="117470" y="77808"/>
                    <a:pt x="117189" y="77260"/>
                    <a:pt x="116908" y="77260"/>
                  </a:cubicBezTo>
                  <a:cubicBezTo>
                    <a:pt x="116627" y="76712"/>
                    <a:pt x="115503" y="77260"/>
                    <a:pt x="115222" y="77808"/>
                  </a:cubicBezTo>
                  <a:cubicBezTo>
                    <a:pt x="114941" y="78904"/>
                    <a:pt x="114098" y="79452"/>
                    <a:pt x="113536" y="80000"/>
                  </a:cubicBezTo>
                  <a:cubicBezTo>
                    <a:pt x="113255" y="80000"/>
                    <a:pt x="112412" y="78904"/>
                    <a:pt x="112412" y="78356"/>
                  </a:cubicBezTo>
                  <a:cubicBezTo>
                    <a:pt x="112412" y="77808"/>
                    <a:pt x="113255" y="79452"/>
                    <a:pt x="113255" y="79452"/>
                  </a:cubicBezTo>
                  <a:cubicBezTo>
                    <a:pt x="113536" y="79452"/>
                    <a:pt x="114660" y="77808"/>
                    <a:pt x="114660" y="77808"/>
                  </a:cubicBezTo>
                  <a:cubicBezTo>
                    <a:pt x="114660" y="77808"/>
                    <a:pt x="114098" y="77260"/>
                    <a:pt x="114098" y="77260"/>
                  </a:cubicBezTo>
                  <a:cubicBezTo>
                    <a:pt x="114941" y="76712"/>
                    <a:pt x="115784" y="76712"/>
                    <a:pt x="116627" y="76164"/>
                  </a:cubicBezTo>
                  <a:cubicBezTo>
                    <a:pt x="116627" y="76164"/>
                    <a:pt x="117189" y="75616"/>
                    <a:pt x="116908" y="75068"/>
                  </a:cubicBezTo>
                  <a:cubicBezTo>
                    <a:pt x="116908" y="75068"/>
                    <a:pt x="116346" y="73972"/>
                    <a:pt x="116346" y="73972"/>
                  </a:cubicBezTo>
                  <a:cubicBezTo>
                    <a:pt x="115784" y="74520"/>
                    <a:pt x="115222" y="74520"/>
                    <a:pt x="114941" y="73424"/>
                  </a:cubicBezTo>
                  <a:cubicBezTo>
                    <a:pt x="114660" y="73424"/>
                    <a:pt x="113536" y="75068"/>
                    <a:pt x="113536" y="74520"/>
                  </a:cubicBezTo>
                  <a:cubicBezTo>
                    <a:pt x="113536" y="74520"/>
                    <a:pt x="114379" y="72876"/>
                    <a:pt x="113536" y="73424"/>
                  </a:cubicBezTo>
                  <a:cubicBezTo>
                    <a:pt x="113536" y="73424"/>
                    <a:pt x="112412" y="73972"/>
                    <a:pt x="112412" y="73972"/>
                  </a:cubicBezTo>
                  <a:cubicBezTo>
                    <a:pt x="112693" y="72876"/>
                    <a:pt x="113536" y="72876"/>
                    <a:pt x="112974" y="71232"/>
                  </a:cubicBezTo>
                  <a:cubicBezTo>
                    <a:pt x="112974" y="71232"/>
                    <a:pt x="111850" y="70136"/>
                    <a:pt x="111850" y="70136"/>
                  </a:cubicBezTo>
                  <a:cubicBezTo>
                    <a:pt x="111288" y="70136"/>
                    <a:pt x="111288" y="69041"/>
                    <a:pt x="110725" y="69041"/>
                  </a:cubicBezTo>
                  <a:cubicBezTo>
                    <a:pt x="111007" y="69041"/>
                    <a:pt x="110163" y="66849"/>
                    <a:pt x="110163" y="66849"/>
                  </a:cubicBezTo>
                  <a:cubicBezTo>
                    <a:pt x="110163" y="66849"/>
                    <a:pt x="110444" y="67397"/>
                    <a:pt x="110725" y="67397"/>
                  </a:cubicBezTo>
                  <a:cubicBezTo>
                    <a:pt x="111007" y="67945"/>
                    <a:pt x="111007" y="66849"/>
                    <a:pt x="111288" y="66849"/>
                  </a:cubicBezTo>
                  <a:cubicBezTo>
                    <a:pt x="112412" y="66301"/>
                    <a:pt x="110444" y="64657"/>
                    <a:pt x="110163" y="64109"/>
                  </a:cubicBezTo>
                  <a:cubicBezTo>
                    <a:pt x="110163" y="64657"/>
                    <a:pt x="110725" y="63561"/>
                    <a:pt x="110725" y="63561"/>
                  </a:cubicBezTo>
                  <a:cubicBezTo>
                    <a:pt x="111007" y="63013"/>
                    <a:pt x="110444" y="63013"/>
                    <a:pt x="110163" y="62465"/>
                  </a:cubicBezTo>
                  <a:cubicBezTo>
                    <a:pt x="110163" y="62465"/>
                    <a:pt x="109882" y="61917"/>
                    <a:pt x="109601" y="61917"/>
                  </a:cubicBezTo>
                  <a:cubicBezTo>
                    <a:pt x="109601" y="61917"/>
                    <a:pt x="109039" y="61917"/>
                    <a:pt x="109039" y="61917"/>
                  </a:cubicBezTo>
                  <a:cubicBezTo>
                    <a:pt x="109320" y="61369"/>
                    <a:pt x="109882" y="61917"/>
                    <a:pt x="109601" y="60273"/>
                  </a:cubicBezTo>
                  <a:cubicBezTo>
                    <a:pt x="109320" y="60273"/>
                    <a:pt x="108477" y="60821"/>
                    <a:pt x="108477" y="60821"/>
                  </a:cubicBezTo>
                  <a:cubicBezTo>
                    <a:pt x="108477" y="60273"/>
                    <a:pt x="109320" y="60273"/>
                    <a:pt x="109039" y="59178"/>
                  </a:cubicBezTo>
                  <a:cubicBezTo>
                    <a:pt x="109039" y="58630"/>
                    <a:pt x="109039" y="58082"/>
                    <a:pt x="108758" y="57534"/>
                  </a:cubicBezTo>
                  <a:cubicBezTo>
                    <a:pt x="108758" y="57534"/>
                    <a:pt x="108477" y="58082"/>
                    <a:pt x="108477" y="57534"/>
                  </a:cubicBezTo>
                  <a:cubicBezTo>
                    <a:pt x="108477" y="58082"/>
                    <a:pt x="107915" y="55890"/>
                    <a:pt x="107915" y="55890"/>
                  </a:cubicBezTo>
                  <a:cubicBezTo>
                    <a:pt x="107634" y="54794"/>
                    <a:pt x="107353" y="54246"/>
                    <a:pt x="107353" y="53698"/>
                  </a:cubicBezTo>
                  <a:cubicBezTo>
                    <a:pt x="107072" y="52602"/>
                    <a:pt x="107072" y="51506"/>
                    <a:pt x="106510" y="53150"/>
                  </a:cubicBezTo>
                  <a:cubicBezTo>
                    <a:pt x="106510" y="53150"/>
                    <a:pt x="106229" y="55342"/>
                    <a:pt x="106510" y="54794"/>
                  </a:cubicBezTo>
                  <a:cubicBezTo>
                    <a:pt x="105386" y="55342"/>
                    <a:pt x="105948" y="55342"/>
                    <a:pt x="106229" y="56986"/>
                  </a:cubicBezTo>
                  <a:cubicBezTo>
                    <a:pt x="106229" y="56438"/>
                    <a:pt x="105948" y="56438"/>
                    <a:pt x="105948" y="56986"/>
                  </a:cubicBezTo>
                  <a:cubicBezTo>
                    <a:pt x="105667" y="56986"/>
                    <a:pt x="105667" y="56986"/>
                    <a:pt x="105386" y="57534"/>
                  </a:cubicBezTo>
                  <a:cubicBezTo>
                    <a:pt x="105386" y="57534"/>
                    <a:pt x="105948" y="58082"/>
                    <a:pt x="105948" y="58082"/>
                  </a:cubicBezTo>
                  <a:cubicBezTo>
                    <a:pt x="105667" y="58630"/>
                    <a:pt x="105105" y="58082"/>
                    <a:pt x="105105" y="58630"/>
                  </a:cubicBezTo>
                  <a:cubicBezTo>
                    <a:pt x="104824" y="59178"/>
                    <a:pt x="105386" y="60273"/>
                    <a:pt x="104824" y="60821"/>
                  </a:cubicBezTo>
                  <a:cubicBezTo>
                    <a:pt x="105105" y="60821"/>
                    <a:pt x="104543" y="58630"/>
                    <a:pt x="103981" y="59726"/>
                  </a:cubicBezTo>
                  <a:cubicBezTo>
                    <a:pt x="103981" y="60273"/>
                    <a:pt x="102857" y="61917"/>
                    <a:pt x="102857" y="61917"/>
                  </a:cubicBezTo>
                  <a:cubicBezTo>
                    <a:pt x="102576" y="61917"/>
                    <a:pt x="102576" y="61369"/>
                    <a:pt x="102576" y="60821"/>
                  </a:cubicBezTo>
                  <a:cubicBezTo>
                    <a:pt x="102295" y="60821"/>
                    <a:pt x="102295" y="61369"/>
                    <a:pt x="102295" y="61369"/>
                  </a:cubicBezTo>
                  <a:cubicBezTo>
                    <a:pt x="102014" y="60821"/>
                    <a:pt x="102295" y="60821"/>
                    <a:pt x="102295" y="60273"/>
                  </a:cubicBezTo>
                  <a:cubicBezTo>
                    <a:pt x="102295" y="60821"/>
                    <a:pt x="100327" y="63561"/>
                    <a:pt x="100327" y="63013"/>
                  </a:cubicBezTo>
                  <a:cubicBezTo>
                    <a:pt x="100046" y="62465"/>
                    <a:pt x="101170" y="61917"/>
                    <a:pt x="101451" y="61917"/>
                  </a:cubicBezTo>
                  <a:cubicBezTo>
                    <a:pt x="102014" y="60821"/>
                    <a:pt x="102014" y="60273"/>
                    <a:pt x="101733" y="59178"/>
                  </a:cubicBezTo>
                  <a:cubicBezTo>
                    <a:pt x="101451" y="58630"/>
                    <a:pt x="100608" y="58630"/>
                    <a:pt x="100327" y="58630"/>
                  </a:cubicBezTo>
                  <a:cubicBezTo>
                    <a:pt x="100046" y="58630"/>
                    <a:pt x="100046" y="59178"/>
                    <a:pt x="100046" y="59178"/>
                  </a:cubicBezTo>
                  <a:cubicBezTo>
                    <a:pt x="99765" y="60273"/>
                    <a:pt x="99203" y="59178"/>
                    <a:pt x="98922" y="59178"/>
                  </a:cubicBezTo>
                  <a:cubicBezTo>
                    <a:pt x="99203" y="59178"/>
                    <a:pt x="99765" y="58082"/>
                    <a:pt x="99765" y="58082"/>
                  </a:cubicBezTo>
                  <a:cubicBezTo>
                    <a:pt x="99765" y="58082"/>
                    <a:pt x="100046" y="58630"/>
                    <a:pt x="100046" y="58630"/>
                  </a:cubicBezTo>
                  <a:cubicBezTo>
                    <a:pt x="99765" y="58630"/>
                    <a:pt x="100327" y="57534"/>
                    <a:pt x="100327" y="57534"/>
                  </a:cubicBezTo>
                  <a:cubicBezTo>
                    <a:pt x="100608" y="56438"/>
                    <a:pt x="100046" y="56986"/>
                    <a:pt x="99765" y="56438"/>
                  </a:cubicBezTo>
                  <a:cubicBezTo>
                    <a:pt x="99765" y="56438"/>
                    <a:pt x="100046" y="53698"/>
                    <a:pt x="99484" y="54246"/>
                  </a:cubicBezTo>
                  <a:cubicBezTo>
                    <a:pt x="99765" y="53698"/>
                    <a:pt x="100046" y="53698"/>
                    <a:pt x="99765" y="52602"/>
                  </a:cubicBezTo>
                  <a:cubicBezTo>
                    <a:pt x="99203" y="52054"/>
                    <a:pt x="100327" y="51506"/>
                    <a:pt x="100046" y="50410"/>
                  </a:cubicBezTo>
                  <a:cubicBezTo>
                    <a:pt x="100046" y="49863"/>
                    <a:pt x="99484" y="50958"/>
                    <a:pt x="99203" y="50410"/>
                  </a:cubicBezTo>
                  <a:cubicBezTo>
                    <a:pt x="98922" y="49863"/>
                    <a:pt x="98360" y="49863"/>
                    <a:pt x="98079" y="49863"/>
                  </a:cubicBezTo>
                  <a:cubicBezTo>
                    <a:pt x="97517" y="49315"/>
                    <a:pt x="97236" y="49315"/>
                    <a:pt x="96955" y="48219"/>
                  </a:cubicBezTo>
                  <a:cubicBezTo>
                    <a:pt x="96955" y="47123"/>
                    <a:pt x="96112" y="47671"/>
                    <a:pt x="96112" y="46575"/>
                  </a:cubicBezTo>
                  <a:cubicBezTo>
                    <a:pt x="96112" y="46027"/>
                    <a:pt x="95550" y="46575"/>
                    <a:pt x="95550" y="46575"/>
                  </a:cubicBezTo>
                  <a:cubicBezTo>
                    <a:pt x="95831" y="45479"/>
                    <a:pt x="95269" y="45479"/>
                    <a:pt x="94988" y="44931"/>
                  </a:cubicBezTo>
                  <a:cubicBezTo>
                    <a:pt x="94426" y="44383"/>
                    <a:pt x="94426" y="43835"/>
                    <a:pt x="93864" y="44383"/>
                  </a:cubicBezTo>
                  <a:cubicBezTo>
                    <a:pt x="93302" y="44931"/>
                    <a:pt x="93021" y="45479"/>
                    <a:pt x="92459" y="44931"/>
                  </a:cubicBezTo>
                  <a:cubicBezTo>
                    <a:pt x="91896" y="44383"/>
                    <a:pt x="91615" y="45479"/>
                    <a:pt x="91053" y="44931"/>
                  </a:cubicBezTo>
                  <a:cubicBezTo>
                    <a:pt x="90491" y="43835"/>
                    <a:pt x="89929" y="43835"/>
                    <a:pt x="89367" y="43835"/>
                  </a:cubicBezTo>
                  <a:cubicBezTo>
                    <a:pt x="88805" y="43835"/>
                    <a:pt x="88243" y="43835"/>
                    <a:pt x="87962" y="44931"/>
                  </a:cubicBezTo>
                  <a:cubicBezTo>
                    <a:pt x="87681" y="46027"/>
                    <a:pt x="88524" y="46575"/>
                    <a:pt x="88524" y="47123"/>
                  </a:cubicBezTo>
                  <a:cubicBezTo>
                    <a:pt x="88805" y="47671"/>
                    <a:pt x="88524" y="49315"/>
                    <a:pt x="88243" y="49863"/>
                  </a:cubicBezTo>
                  <a:cubicBezTo>
                    <a:pt x="88243" y="50410"/>
                    <a:pt x="88243" y="49863"/>
                    <a:pt x="87962" y="50410"/>
                  </a:cubicBezTo>
                  <a:cubicBezTo>
                    <a:pt x="87962" y="50410"/>
                    <a:pt x="88524" y="51506"/>
                    <a:pt x="88524" y="51506"/>
                  </a:cubicBezTo>
                  <a:cubicBezTo>
                    <a:pt x="88524" y="52602"/>
                    <a:pt x="88805" y="53698"/>
                    <a:pt x="88805" y="54246"/>
                  </a:cubicBezTo>
                  <a:cubicBezTo>
                    <a:pt x="88805" y="54794"/>
                    <a:pt x="88805" y="54794"/>
                    <a:pt x="88805" y="55342"/>
                  </a:cubicBezTo>
                  <a:cubicBezTo>
                    <a:pt x="88805" y="55890"/>
                    <a:pt x="88524" y="55342"/>
                    <a:pt x="88524" y="55342"/>
                  </a:cubicBezTo>
                  <a:cubicBezTo>
                    <a:pt x="88243" y="55890"/>
                    <a:pt x="88243" y="56986"/>
                    <a:pt x="88243" y="56986"/>
                  </a:cubicBezTo>
                  <a:cubicBezTo>
                    <a:pt x="87962" y="57534"/>
                    <a:pt x="87681" y="58082"/>
                    <a:pt x="87681" y="58630"/>
                  </a:cubicBezTo>
                  <a:cubicBezTo>
                    <a:pt x="87400" y="59726"/>
                    <a:pt x="87400" y="59726"/>
                    <a:pt x="87681" y="60273"/>
                  </a:cubicBezTo>
                  <a:cubicBezTo>
                    <a:pt x="88524" y="61369"/>
                    <a:pt x="89367" y="62465"/>
                    <a:pt x="89929" y="63561"/>
                  </a:cubicBezTo>
                  <a:cubicBezTo>
                    <a:pt x="90210" y="65205"/>
                    <a:pt x="90491" y="67945"/>
                    <a:pt x="90210" y="69589"/>
                  </a:cubicBezTo>
                  <a:cubicBezTo>
                    <a:pt x="89648" y="71780"/>
                    <a:pt x="87962" y="72876"/>
                    <a:pt x="87119" y="73972"/>
                  </a:cubicBezTo>
                  <a:cubicBezTo>
                    <a:pt x="86838" y="74520"/>
                    <a:pt x="86557" y="74520"/>
                    <a:pt x="86276" y="75068"/>
                  </a:cubicBezTo>
                  <a:cubicBezTo>
                    <a:pt x="85433" y="75616"/>
                    <a:pt x="86557" y="77260"/>
                    <a:pt x="86557" y="78356"/>
                  </a:cubicBezTo>
                  <a:cubicBezTo>
                    <a:pt x="86557" y="78356"/>
                    <a:pt x="86838" y="79452"/>
                    <a:pt x="86838" y="80000"/>
                  </a:cubicBezTo>
                  <a:cubicBezTo>
                    <a:pt x="86838" y="81095"/>
                    <a:pt x="86838" y="81643"/>
                    <a:pt x="87119" y="82739"/>
                  </a:cubicBezTo>
                  <a:cubicBezTo>
                    <a:pt x="87400" y="83835"/>
                    <a:pt x="87400" y="84383"/>
                    <a:pt x="86838" y="85479"/>
                  </a:cubicBezTo>
                  <a:cubicBezTo>
                    <a:pt x="86838" y="85479"/>
                    <a:pt x="87119" y="87671"/>
                    <a:pt x="86838" y="88219"/>
                  </a:cubicBezTo>
                  <a:cubicBezTo>
                    <a:pt x="86557" y="88219"/>
                    <a:pt x="86276" y="86027"/>
                    <a:pt x="85995" y="87123"/>
                  </a:cubicBezTo>
                  <a:cubicBezTo>
                    <a:pt x="85714" y="88219"/>
                    <a:pt x="86276" y="89863"/>
                    <a:pt x="86276" y="89863"/>
                  </a:cubicBezTo>
                  <a:cubicBezTo>
                    <a:pt x="86276" y="89315"/>
                    <a:pt x="84590" y="86575"/>
                    <a:pt x="83747" y="88219"/>
                  </a:cubicBezTo>
                  <a:cubicBezTo>
                    <a:pt x="84028" y="87671"/>
                    <a:pt x="84871" y="87123"/>
                    <a:pt x="84309" y="86027"/>
                  </a:cubicBezTo>
                  <a:cubicBezTo>
                    <a:pt x="84028" y="85479"/>
                    <a:pt x="83747" y="84931"/>
                    <a:pt x="83466" y="84931"/>
                  </a:cubicBezTo>
                  <a:cubicBezTo>
                    <a:pt x="83466" y="84383"/>
                    <a:pt x="82903" y="84383"/>
                    <a:pt x="82622" y="84383"/>
                  </a:cubicBezTo>
                  <a:cubicBezTo>
                    <a:pt x="82622" y="83835"/>
                    <a:pt x="82903" y="83835"/>
                    <a:pt x="82622" y="82739"/>
                  </a:cubicBezTo>
                  <a:cubicBezTo>
                    <a:pt x="82341" y="82191"/>
                    <a:pt x="82060" y="81095"/>
                    <a:pt x="82341" y="80000"/>
                  </a:cubicBezTo>
                  <a:cubicBezTo>
                    <a:pt x="82622" y="78356"/>
                    <a:pt x="81779" y="77808"/>
                    <a:pt x="81779" y="76712"/>
                  </a:cubicBezTo>
                  <a:cubicBezTo>
                    <a:pt x="81779" y="75616"/>
                    <a:pt x="82341" y="75068"/>
                    <a:pt x="82060" y="73972"/>
                  </a:cubicBezTo>
                  <a:cubicBezTo>
                    <a:pt x="81498" y="72876"/>
                    <a:pt x="80374" y="72876"/>
                    <a:pt x="79531" y="72876"/>
                  </a:cubicBezTo>
                  <a:cubicBezTo>
                    <a:pt x="79250" y="72876"/>
                    <a:pt x="78969" y="72876"/>
                    <a:pt x="78407" y="72876"/>
                  </a:cubicBezTo>
                  <a:cubicBezTo>
                    <a:pt x="78407" y="72876"/>
                    <a:pt x="77845" y="73972"/>
                    <a:pt x="77845" y="73972"/>
                  </a:cubicBezTo>
                  <a:cubicBezTo>
                    <a:pt x="77845" y="73424"/>
                    <a:pt x="78126" y="73424"/>
                    <a:pt x="77845" y="72876"/>
                  </a:cubicBezTo>
                  <a:cubicBezTo>
                    <a:pt x="77845" y="72328"/>
                    <a:pt x="77564" y="71780"/>
                    <a:pt x="77283" y="71780"/>
                  </a:cubicBezTo>
                  <a:cubicBezTo>
                    <a:pt x="76721" y="71232"/>
                    <a:pt x="76159" y="71232"/>
                    <a:pt x="75597" y="70684"/>
                  </a:cubicBezTo>
                  <a:cubicBezTo>
                    <a:pt x="74754" y="70136"/>
                    <a:pt x="74192" y="68493"/>
                    <a:pt x="73348" y="67397"/>
                  </a:cubicBezTo>
                  <a:cubicBezTo>
                    <a:pt x="72786" y="66849"/>
                    <a:pt x="72224" y="66301"/>
                    <a:pt x="71943" y="66301"/>
                  </a:cubicBezTo>
                  <a:cubicBezTo>
                    <a:pt x="71381" y="66301"/>
                    <a:pt x="70819" y="65205"/>
                    <a:pt x="70257" y="65205"/>
                  </a:cubicBezTo>
                  <a:cubicBezTo>
                    <a:pt x="69976" y="65205"/>
                    <a:pt x="67447" y="66301"/>
                    <a:pt x="67447" y="66301"/>
                  </a:cubicBezTo>
                  <a:cubicBezTo>
                    <a:pt x="67447" y="65753"/>
                    <a:pt x="67728" y="65753"/>
                    <a:pt x="68009" y="65205"/>
                  </a:cubicBezTo>
                  <a:cubicBezTo>
                    <a:pt x="68009" y="64657"/>
                    <a:pt x="67728" y="64109"/>
                    <a:pt x="67728" y="64109"/>
                  </a:cubicBezTo>
                  <a:cubicBezTo>
                    <a:pt x="67447" y="62465"/>
                    <a:pt x="67166" y="61369"/>
                    <a:pt x="66885" y="60273"/>
                  </a:cubicBezTo>
                  <a:cubicBezTo>
                    <a:pt x="66604" y="59178"/>
                    <a:pt x="66323" y="59178"/>
                    <a:pt x="65761" y="59178"/>
                  </a:cubicBezTo>
                  <a:cubicBezTo>
                    <a:pt x="64918" y="59178"/>
                    <a:pt x="64637" y="59178"/>
                    <a:pt x="64637" y="57534"/>
                  </a:cubicBezTo>
                  <a:cubicBezTo>
                    <a:pt x="64918" y="56438"/>
                    <a:pt x="64637" y="54794"/>
                    <a:pt x="64637" y="53698"/>
                  </a:cubicBezTo>
                  <a:cubicBezTo>
                    <a:pt x="64918" y="52054"/>
                    <a:pt x="65480" y="50958"/>
                    <a:pt x="65761" y="49315"/>
                  </a:cubicBezTo>
                  <a:cubicBezTo>
                    <a:pt x="66042" y="48219"/>
                    <a:pt x="66042" y="47671"/>
                    <a:pt x="66604" y="47123"/>
                  </a:cubicBezTo>
                  <a:cubicBezTo>
                    <a:pt x="66885" y="47123"/>
                    <a:pt x="66604" y="46575"/>
                    <a:pt x="66604" y="46027"/>
                  </a:cubicBezTo>
                  <a:cubicBezTo>
                    <a:pt x="66885" y="46027"/>
                    <a:pt x="67447" y="44931"/>
                    <a:pt x="67447" y="44931"/>
                  </a:cubicBezTo>
                  <a:cubicBezTo>
                    <a:pt x="67447" y="44931"/>
                    <a:pt x="67447" y="44931"/>
                    <a:pt x="67166" y="44383"/>
                  </a:cubicBezTo>
                  <a:cubicBezTo>
                    <a:pt x="67166" y="44383"/>
                    <a:pt x="67447" y="44383"/>
                    <a:pt x="67447" y="44383"/>
                  </a:cubicBezTo>
                  <a:cubicBezTo>
                    <a:pt x="67447" y="43287"/>
                    <a:pt x="68009" y="43835"/>
                    <a:pt x="68290" y="43835"/>
                  </a:cubicBezTo>
                  <a:cubicBezTo>
                    <a:pt x="68571" y="43835"/>
                    <a:pt x="68571" y="43287"/>
                    <a:pt x="68571" y="43287"/>
                  </a:cubicBezTo>
                  <a:cubicBezTo>
                    <a:pt x="68852" y="42191"/>
                    <a:pt x="68290" y="42739"/>
                    <a:pt x="68009" y="42191"/>
                  </a:cubicBezTo>
                  <a:cubicBezTo>
                    <a:pt x="68009" y="42191"/>
                    <a:pt x="68571" y="42191"/>
                    <a:pt x="68571" y="42191"/>
                  </a:cubicBezTo>
                  <a:cubicBezTo>
                    <a:pt x="68852" y="41643"/>
                    <a:pt x="69133" y="42191"/>
                    <a:pt x="69133" y="42191"/>
                  </a:cubicBezTo>
                  <a:cubicBezTo>
                    <a:pt x="69695" y="43287"/>
                    <a:pt x="69695" y="42191"/>
                    <a:pt x="70257" y="41643"/>
                  </a:cubicBezTo>
                  <a:cubicBezTo>
                    <a:pt x="70819" y="40547"/>
                    <a:pt x="69695" y="39452"/>
                    <a:pt x="69133" y="38904"/>
                  </a:cubicBezTo>
                  <a:cubicBezTo>
                    <a:pt x="68852" y="38904"/>
                    <a:pt x="67728" y="39452"/>
                    <a:pt x="67728" y="39452"/>
                  </a:cubicBezTo>
                  <a:cubicBezTo>
                    <a:pt x="67447" y="38356"/>
                    <a:pt x="68290" y="38356"/>
                    <a:pt x="67447" y="37808"/>
                  </a:cubicBezTo>
                  <a:cubicBezTo>
                    <a:pt x="67166" y="37808"/>
                    <a:pt x="65761" y="37808"/>
                    <a:pt x="65761" y="37260"/>
                  </a:cubicBezTo>
                  <a:cubicBezTo>
                    <a:pt x="65761" y="36712"/>
                    <a:pt x="66323" y="36712"/>
                    <a:pt x="66323" y="36712"/>
                  </a:cubicBezTo>
                  <a:cubicBezTo>
                    <a:pt x="66604" y="36164"/>
                    <a:pt x="66604" y="36712"/>
                    <a:pt x="66885" y="36712"/>
                  </a:cubicBezTo>
                  <a:cubicBezTo>
                    <a:pt x="66604" y="37260"/>
                    <a:pt x="67447" y="37260"/>
                    <a:pt x="67447" y="37260"/>
                  </a:cubicBezTo>
                  <a:cubicBezTo>
                    <a:pt x="68009" y="37260"/>
                    <a:pt x="68852" y="38356"/>
                    <a:pt x="69133" y="38356"/>
                  </a:cubicBezTo>
                  <a:cubicBezTo>
                    <a:pt x="69414" y="38356"/>
                    <a:pt x="69695" y="38904"/>
                    <a:pt x="69976" y="38904"/>
                  </a:cubicBezTo>
                  <a:cubicBezTo>
                    <a:pt x="70538" y="39452"/>
                    <a:pt x="70257" y="38904"/>
                    <a:pt x="70538" y="38904"/>
                  </a:cubicBezTo>
                  <a:cubicBezTo>
                    <a:pt x="70819" y="38904"/>
                    <a:pt x="71662" y="38904"/>
                    <a:pt x="71381" y="38356"/>
                  </a:cubicBezTo>
                  <a:cubicBezTo>
                    <a:pt x="71100" y="37808"/>
                    <a:pt x="71381" y="36712"/>
                    <a:pt x="71662" y="36164"/>
                  </a:cubicBezTo>
                  <a:cubicBezTo>
                    <a:pt x="71662" y="36712"/>
                    <a:pt x="72505" y="37260"/>
                    <a:pt x="72505" y="37260"/>
                  </a:cubicBezTo>
                  <a:cubicBezTo>
                    <a:pt x="73067" y="37260"/>
                    <a:pt x="73348" y="37260"/>
                    <a:pt x="73911" y="36712"/>
                  </a:cubicBezTo>
                  <a:cubicBezTo>
                    <a:pt x="74192" y="36164"/>
                    <a:pt x="74473" y="35068"/>
                    <a:pt x="74754" y="34520"/>
                  </a:cubicBezTo>
                  <a:cubicBezTo>
                    <a:pt x="75035" y="33972"/>
                    <a:pt x="75597" y="33424"/>
                    <a:pt x="75316" y="32328"/>
                  </a:cubicBezTo>
                  <a:cubicBezTo>
                    <a:pt x="75035" y="31232"/>
                    <a:pt x="74192" y="31780"/>
                    <a:pt x="73911" y="31780"/>
                  </a:cubicBezTo>
                  <a:cubicBezTo>
                    <a:pt x="73067" y="31780"/>
                    <a:pt x="72505" y="31232"/>
                    <a:pt x="71943" y="30684"/>
                  </a:cubicBezTo>
                  <a:cubicBezTo>
                    <a:pt x="71662" y="30136"/>
                    <a:pt x="71381" y="29589"/>
                    <a:pt x="70819" y="29041"/>
                  </a:cubicBezTo>
                  <a:cubicBezTo>
                    <a:pt x="70819" y="29041"/>
                    <a:pt x="69414" y="29041"/>
                    <a:pt x="69414" y="29041"/>
                  </a:cubicBezTo>
                  <a:cubicBezTo>
                    <a:pt x="69414" y="28493"/>
                    <a:pt x="70819" y="29041"/>
                    <a:pt x="71100" y="29041"/>
                  </a:cubicBezTo>
                  <a:cubicBezTo>
                    <a:pt x="71662" y="29041"/>
                    <a:pt x="71662" y="28493"/>
                    <a:pt x="72224" y="29041"/>
                  </a:cubicBezTo>
                  <a:cubicBezTo>
                    <a:pt x="73348" y="30136"/>
                    <a:pt x="74473" y="32328"/>
                    <a:pt x="75597" y="30684"/>
                  </a:cubicBezTo>
                  <a:cubicBezTo>
                    <a:pt x="76159" y="29589"/>
                    <a:pt x="76440" y="29041"/>
                    <a:pt x="76721" y="27945"/>
                  </a:cubicBezTo>
                  <a:cubicBezTo>
                    <a:pt x="77002" y="27397"/>
                    <a:pt x="75316" y="26849"/>
                    <a:pt x="76159" y="25753"/>
                  </a:cubicBezTo>
                  <a:cubicBezTo>
                    <a:pt x="76440" y="25753"/>
                    <a:pt x="77283" y="25753"/>
                    <a:pt x="77564" y="26301"/>
                  </a:cubicBezTo>
                  <a:cubicBezTo>
                    <a:pt x="78407" y="26301"/>
                    <a:pt x="78407" y="27397"/>
                    <a:pt x="79250" y="26301"/>
                  </a:cubicBezTo>
                  <a:cubicBezTo>
                    <a:pt x="79250" y="26301"/>
                    <a:pt x="80093" y="26849"/>
                    <a:pt x="79812" y="25753"/>
                  </a:cubicBezTo>
                  <a:cubicBezTo>
                    <a:pt x="79531" y="25205"/>
                    <a:pt x="78407" y="24109"/>
                    <a:pt x="78126" y="24109"/>
                  </a:cubicBezTo>
                  <a:cubicBezTo>
                    <a:pt x="78688" y="23561"/>
                    <a:pt x="79250" y="24657"/>
                    <a:pt x="79812" y="24657"/>
                  </a:cubicBezTo>
                  <a:cubicBezTo>
                    <a:pt x="80093" y="24657"/>
                    <a:pt x="80655" y="27397"/>
                    <a:pt x="81217" y="26849"/>
                  </a:cubicBezTo>
                  <a:cubicBezTo>
                    <a:pt x="81217" y="26849"/>
                    <a:pt x="80936" y="26301"/>
                    <a:pt x="80936" y="26301"/>
                  </a:cubicBezTo>
                  <a:cubicBezTo>
                    <a:pt x="81217" y="25753"/>
                    <a:pt x="81498" y="25753"/>
                    <a:pt x="82060" y="25205"/>
                  </a:cubicBezTo>
                  <a:cubicBezTo>
                    <a:pt x="82341" y="24657"/>
                    <a:pt x="83185" y="23013"/>
                    <a:pt x="83466" y="22465"/>
                  </a:cubicBezTo>
                  <a:cubicBezTo>
                    <a:pt x="83466" y="20821"/>
                    <a:pt x="82903" y="20821"/>
                    <a:pt x="82341" y="19726"/>
                  </a:cubicBezTo>
                  <a:cubicBezTo>
                    <a:pt x="82341" y="19726"/>
                    <a:pt x="81498" y="16438"/>
                    <a:pt x="81498" y="16986"/>
                  </a:cubicBezTo>
                  <a:cubicBezTo>
                    <a:pt x="81779" y="16438"/>
                    <a:pt x="82903" y="16438"/>
                    <a:pt x="83185" y="16438"/>
                  </a:cubicBezTo>
                  <a:cubicBezTo>
                    <a:pt x="84028" y="15890"/>
                    <a:pt x="82622" y="15342"/>
                    <a:pt x="82622" y="14794"/>
                  </a:cubicBezTo>
                  <a:cubicBezTo>
                    <a:pt x="82341" y="14246"/>
                    <a:pt x="83466" y="14246"/>
                    <a:pt x="83466" y="13698"/>
                  </a:cubicBezTo>
                  <a:cubicBezTo>
                    <a:pt x="83466" y="13698"/>
                    <a:pt x="80655" y="11506"/>
                    <a:pt x="80655" y="11506"/>
                  </a:cubicBezTo>
                  <a:cubicBezTo>
                    <a:pt x="80936" y="11506"/>
                    <a:pt x="81498" y="10958"/>
                    <a:pt x="81779" y="10958"/>
                  </a:cubicBezTo>
                  <a:cubicBezTo>
                    <a:pt x="80936" y="10958"/>
                    <a:pt x="80093" y="10410"/>
                    <a:pt x="79250" y="10410"/>
                  </a:cubicBezTo>
                  <a:cubicBezTo>
                    <a:pt x="78688" y="10410"/>
                    <a:pt x="77845" y="10958"/>
                    <a:pt x="77564" y="10410"/>
                  </a:cubicBezTo>
                  <a:cubicBezTo>
                    <a:pt x="78126" y="10958"/>
                    <a:pt x="77283" y="11506"/>
                    <a:pt x="77564" y="12602"/>
                  </a:cubicBezTo>
                  <a:cubicBezTo>
                    <a:pt x="77845" y="13150"/>
                    <a:pt x="78688" y="13698"/>
                    <a:pt x="78688" y="14246"/>
                  </a:cubicBezTo>
                  <a:cubicBezTo>
                    <a:pt x="78688" y="14246"/>
                    <a:pt x="78126" y="14794"/>
                    <a:pt x="78126" y="14794"/>
                  </a:cubicBezTo>
                  <a:cubicBezTo>
                    <a:pt x="78126" y="14794"/>
                    <a:pt x="78688" y="15342"/>
                    <a:pt x="78407" y="15342"/>
                  </a:cubicBezTo>
                  <a:cubicBezTo>
                    <a:pt x="77845" y="15890"/>
                    <a:pt x="77564" y="14794"/>
                    <a:pt x="77283" y="16986"/>
                  </a:cubicBezTo>
                  <a:cubicBezTo>
                    <a:pt x="77002" y="18082"/>
                    <a:pt x="77002" y="19178"/>
                    <a:pt x="76721" y="20273"/>
                  </a:cubicBezTo>
                  <a:cubicBezTo>
                    <a:pt x="76440" y="20273"/>
                    <a:pt x="76159" y="20821"/>
                    <a:pt x="76159" y="21369"/>
                  </a:cubicBezTo>
                  <a:cubicBezTo>
                    <a:pt x="76159" y="21917"/>
                    <a:pt x="75878" y="21917"/>
                    <a:pt x="75878" y="22465"/>
                  </a:cubicBezTo>
                  <a:cubicBezTo>
                    <a:pt x="75035" y="23013"/>
                    <a:pt x="75316" y="23561"/>
                    <a:pt x="74754" y="21917"/>
                  </a:cubicBezTo>
                  <a:cubicBezTo>
                    <a:pt x="74473" y="21369"/>
                    <a:pt x="73629" y="20273"/>
                    <a:pt x="73629" y="19178"/>
                  </a:cubicBezTo>
                  <a:cubicBezTo>
                    <a:pt x="73629" y="19178"/>
                    <a:pt x="73629" y="17534"/>
                    <a:pt x="73911" y="17534"/>
                  </a:cubicBezTo>
                  <a:cubicBezTo>
                    <a:pt x="73911" y="17534"/>
                    <a:pt x="74473" y="18082"/>
                    <a:pt x="74473" y="16986"/>
                  </a:cubicBezTo>
                  <a:cubicBezTo>
                    <a:pt x="74192" y="15890"/>
                    <a:pt x="74192" y="15342"/>
                    <a:pt x="73629" y="14246"/>
                  </a:cubicBezTo>
                  <a:cubicBezTo>
                    <a:pt x="73067" y="13698"/>
                    <a:pt x="72505" y="12602"/>
                    <a:pt x="71943" y="13698"/>
                  </a:cubicBezTo>
                  <a:cubicBezTo>
                    <a:pt x="71662" y="14246"/>
                    <a:pt x="71662" y="15342"/>
                    <a:pt x="71662" y="16438"/>
                  </a:cubicBezTo>
                  <a:cubicBezTo>
                    <a:pt x="71662" y="16986"/>
                    <a:pt x="70538" y="16986"/>
                    <a:pt x="70538" y="16438"/>
                  </a:cubicBezTo>
                  <a:cubicBezTo>
                    <a:pt x="70538" y="15890"/>
                    <a:pt x="70538" y="14246"/>
                    <a:pt x="70257" y="13698"/>
                  </a:cubicBezTo>
                  <a:cubicBezTo>
                    <a:pt x="69133" y="12054"/>
                    <a:pt x="70538" y="13698"/>
                    <a:pt x="70538" y="13150"/>
                  </a:cubicBezTo>
                  <a:cubicBezTo>
                    <a:pt x="70819" y="13150"/>
                    <a:pt x="71100" y="12602"/>
                    <a:pt x="70819" y="12602"/>
                  </a:cubicBezTo>
                  <a:cubicBezTo>
                    <a:pt x="70819" y="12054"/>
                    <a:pt x="70538" y="11506"/>
                    <a:pt x="70257" y="12054"/>
                  </a:cubicBezTo>
                  <a:cubicBezTo>
                    <a:pt x="69976" y="12602"/>
                    <a:pt x="69976" y="11506"/>
                    <a:pt x="69695" y="11506"/>
                  </a:cubicBezTo>
                  <a:cubicBezTo>
                    <a:pt x="69414" y="10958"/>
                    <a:pt x="69133" y="12054"/>
                    <a:pt x="68852" y="11506"/>
                  </a:cubicBezTo>
                  <a:cubicBezTo>
                    <a:pt x="68290" y="10958"/>
                    <a:pt x="68009" y="11506"/>
                    <a:pt x="68290" y="9863"/>
                  </a:cubicBezTo>
                  <a:cubicBezTo>
                    <a:pt x="68290" y="9863"/>
                    <a:pt x="68290" y="9863"/>
                    <a:pt x="68571" y="9863"/>
                  </a:cubicBezTo>
                  <a:cubicBezTo>
                    <a:pt x="68571" y="9315"/>
                    <a:pt x="68571" y="9315"/>
                    <a:pt x="68571" y="8767"/>
                  </a:cubicBezTo>
                  <a:cubicBezTo>
                    <a:pt x="68852" y="8767"/>
                    <a:pt x="68852" y="8767"/>
                    <a:pt x="69133" y="8767"/>
                  </a:cubicBezTo>
                  <a:cubicBezTo>
                    <a:pt x="68852" y="8767"/>
                    <a:pt x="68571" y="7123"/>
                    <a:pt x="68571" y="7123"/>
                  </a:cubicBezTo>
                  <a:cubicBezTo>
                    <a:pt x="68290" y="6027"/>
                    <a:pt x="67728" y="6027"/>
                    <a:pt x="67728" y="5479"/>
                  </a:cubicBezTo>
                  <a:cubicBezTo>
                    <a:pt x="67166" y="4931"/>
                    <a:pt x="67447" y="4931"/>
                    <a:pt x="67166" y="3835"/>
                  </a:cubicBezTo>
                  <a:cubicBezTo>
                    <a:pt x="67166" y="2739"/>
                    <a:pt x="66604" y="2191"/>
                    <a:pt x="66604" y="1643"/>
                  </a:cubicBezTo>
                  <a:cubicBezTo>
                    <a:pt x="66323" y="547"/>
                    <a:pt x="65761" y="547"/>
                    <a:pt x="65199" y="547"/>
                  </a:cubicBezTo>
                  <a:cubicBezTo>
                    <a:pt x="64918" y="547"/>
                    <a:pt x="65199" y="0"/>
                    <a:pt x="64637" y="0"/>
                  </a:cubicBezTo>
                  <a:cubicBezTo>
                    <a:pt x="64355" y="0"/>
                    <a:pt x="64074" y="0"/>
                    <a:pt x="64074" y="1095"/>
                  </a:cubicBezTo>
                  <a:cubicBezTo>
                    <a:pt x="64074" y="1095"/>
                    <a:pt x="63231" y="1643"/>
                    <a:pt x="63231" y="1643"/>
                  </a:cubicBezTo>
                  <a:cubicBezTo>
                    <a:pt x="63512" y="1643"/>
                    <a:pt x="64074" y="1643"/>
                    <a:pt x="64074" y="2191"/>
                  </a:cubicBezTo>
                  <a:cubicBezTo>
                    <a:pt x="64074" y="2191"/>
                    <a:pt x="63512" y="2739"/>
                    <a:pt x="63512" y="2739"/>
                  </a:cubicBezTo>
                  <a:cubicBezTo>
                    <a:pt x="63231" y="3287"/>
                    <a:pt x="62950" y="2191"/>
                    <a:pt x="62669" y="3287"/>
                  </a:cubicBezTo>
                  <a:cubicBezTo>
                    <a:pt x="62388" y="3287"/>
                    <a:pt x="62107" y="4931"/>
                    <a:pt x="62107" y="5479"/>
                  </a:cubicBezTo>
                  <a:cubicBezTo>
                    <a:pt x="62388" y="5479"/>
                    <a:pt x="62950" y="5479"/>
                    <a:pt x="63231" y="6027"/>
                  </a:cubicBezTo>
                  <a:cubicBezTo>
                    <a:pt x="62950" y="5479"/>
                    <a:pt x="62388" y="7671"/>
                    <a:pt x="62388" y="8219"/>
                  </a:cubicBezTo>
                  <a:cubicBezTo>
                    <a:pt x="62388" y="8767"/>
                    <a:pt x="62950" y="9863"/>
                    <a:pt x="63231" y="10410"/>
                  </a:cubicBezTo>
                  <a:cubicBezTo>
                    <a:pt x="63512" y="10410"/>
                    <a:pt x="64074" y="11506"/>
                    <a:pt x="64355" y="11506"/>
                  </a:cubicBezTo>
                  <a:cubicBezTo>
                    <a:pt x="64918" y="10958"/>
                    <a:pt x="64918" y="10958"/>
                    <a:pt x="65199" y="11506"/>
                  </a:cubicBezTo>
                  <a:cubicBezTo>
                    <a:pt x="65480" y="11506"/>
                    <a:pt x="66042" y="12602"/>
                    <a:pt x="66042" y="12602"/>
                  </a:cubicBezTo>
                  <a:cubicBezTo>
                    <a:pt x="65761" y="13150"/>
                    <a:pt x="65480" y="12054"/>
                    <a:pt x="65480" y="13150"/>
                  </a:cubicBezTo>
                  <a:cubicBezTo>
                    <a:pt x="65480" y="14246"/>
                    <a:pt x="65199" y="14246"/>
                    <a:pt x="65199" y="14794"/>
                  </a:cubicBezTo>
                  <a:cubicBezTo>
                    <a:pt x="64918" y="15890"/>
                    <a:pt x="65480" y="15890"/>
                    <a:pt x="65761" y="15342"/>
                  </a:cubicBezTo>
                  <a:cubicBezTo>
                    <a:pt x="65761" y="15342"/>
                    <a:pt x="66323" y="13698"/>
                    <a:pt x="66323" y="14246"/>
                  </a:cubicBezTo>
                  <a:cubicBezTo>
                    <a:pt x="66604" y="14794"/>
                    <a:pt x="66323" y="15890"/>
                    <a:pt x="66323" y="16438"/>
                  </a:cubicBezTo>
                  <a:cubicBezTo>
                    <a:pt x="66042" y="16986"/>
                    <a:pt x="65761" y="16986"/>
                    <a:pt x="65480" y="16986"/>
                  </a:cubicBezTo>
                  <a:cubicBezTo>
                    <a:pt x="65480" y="17534"/>
                    <a:pt x="65480" y="18082"/>
                    <a:pt x="65199" y="18630"/>
                  </a:cubicBezTo>
                  <a:cubicBezTo>
                    <a:pt x="64918" y="18630"/>
                    <a:pt x="64355" y="18630"/>
                    <a:pt x="64074" y="19178"/>
                  </a:cubicBezTo>
                  <a:cubicBezTo>
                    <a:pt x="63793" y="19178"/>
                    <a:pt x="63512" y="20273"/>
                    <a:pt x="63512" y="20273"/>
                  </a:cubicBezTo>
                  <a:cubicBezTo>
                    <a:pt x="63793" y="20821"/>
                    <a:pt x="64074" y="21369"/>
                    <a:pt x="64074" y="22465"/>
                  </a:cubicBezTo>
                  <a:cubicBezTo>
                    <a:pt x="64074" y="23013"/>
                    <a:pt x="63793" y="22465"/>
                    <a:pt x="63512" y="21917"/>
                  </a:cubicBezTo>
                  <a:cubicBezTo>
                    <a:pt x="63512" y="21917"/>
                    <a:pt x="63231" y="21917"/>
                    <a:pt x="63231" y="22465"/>
                  </a:cubicBezTo>
                  <a:cubicBezTo>
                    <a:pt x="62950" y="22465"/>
                    <a:pt x="62388" y="21917"/>
                    <a:pt x="62388" y="21369"/>
                  </a:cubicBezTo>
                  <a:cubicBezTo>
                    <a:pt x="62388" y="20821"/>
                    <a:pt x="62950" y="19178"/>
                    <a:pt x="62950" y="18630"/>
                  </a:cubicBezTo>
                  <a:cubicBezTo>
                    <a:pt x="63231" y="17534"/>
                    <a:pt x="62388" y="18630"/>
                    <a:pt x="62388" y="18630"/>
                  </a:cubicBezTo>
                  <a:cubicBezTo>
                    <a:pt x="62107" y="18630"/>
                    <a:pt x="61264" y="17534"/>
                    <a:pt x="60983" y="16986"/>
                  </a:cubicBezTo>
                  <a:cubicBezTo>
                    <a:pt x="60421" y="16438"/>
                    <a:pt x="60702" y="17534"/>
                    <a:pt x="60140" y="17534"/>
                  </a:cubicBezTo>
                  <a:cubicBezTo>
                    <a:pt x="59859" y="17534"/>
                    <a:pt x="59016" y="16986"/>
                    <a:pt x="59578" y="18082"/>
                  </a:cubicBezTo>
                  <a:cubicBezTo>
                    <a:pt x="59859" y="18630"/>
                    <a:pt x="59859" y="19178"/>
                    <a:pt x="60421" y="19178"/>
                  </a:cubicBezTo>
                  <a:cubicBezTo>
                    <a:pt x="60702" y="19178"/>
                    <a:pt x="61264" y="19178"/>
                    <a:pt x="61264" y="20273"/>
                  </a:cubicBezTo>
                  <a:cubicBezTo>
                    <a:pt x="61826" y="22465"/>
                    <a:pt x="60140" y="19726"/>
                    <a:pt x="59859" y="19178"/>
                  </a:cubicBezTo>
                  <a:cubicBezTo>
                    <a:pt x="59297" y="19178"/>
                    <a:pt x="59297" y="20273"/>
                    <a:pt x="58735" y="20273"/>
                  </a:cubicBezTo>
                  <a:cubicBezTo>
                    <a:pt x="58173" y="20273"/>
                    <a:pt x="57892" y="19726"/>
                    <a:pt x="57330" y="19726"/>
                  </a:cubicBezTo>
                  <a:cubicBezTo>
                    <a:pt x="56206" y="20273"/>
                    <a:pt x="55362" y="20273"/>
                    <a:pt x="54238" y="20273"/>
                  </a:cubicBezTo>
                  <a:cubicBezTo>
                    <a:pt x="53395" y="19726"/>
                    <a:pt x="52271" y="18630"/>
                    <a:pt x="51147" y="18082"/>
                  </a:cubicBezTo>
                  <a:cubicBezTo>
                    <a:pt x="50866" y="18082"/>
                    <a:pt x="50304" y="18082"/>
                    <a:pt x="50023" y="17534"/>
                  </a:cubicBezTo>
                  <a:cubicBezTo>
                    <a:pt x="49742" y="16438"/>
                    <a:pt x="49742" y="15342"/>
                    <a:pt x="49461" y="15342"/>
                  </a:cubicBezTo>
                  <a:cubicBezTo>
                    <a:pt x="48899" y="14794"/>
                    <a:pt x="48337" y="15342"/>
                    <a:pt x="48056" y="15342"/>
                  </a:cubicBezTo>
                  <a:cubicBezTo>
                    <a:pt x="47213" y="15890"/>
                    <a:pt x="46651" y="15890"/>
                    <a:pt x="46088" y="15890"/>
                  </a:cubicBezTo>
                  <a:cubicBezTo>
                    <a:pt x="45807" y="16438"/>
                    <a:pt x="45245" y="16986"/>
                    <a:pt x="45245" y="17534"/>
                  </a:cubicBezTo>
                  <a:cubicBezTo>
                    <a:pt x="45245" y="17534"/>
                    <a:pt x="46370" y="18630"/>
                    <a:pt x="46651" y="18630"/>
                  </a:cubicBezTo>
                  <a:cubicBezTo>
                    <a:pt x="46651" y="18630"/>
                    <a:pt x="46370" y="16986"/>
                    <a:pt x="46932" y="17534"/>
                  </a:cubicBezTo>
                  <a:cubicBezTo>
                    <a:pt x="47213" y="17534"/>
                    <a:pt x="47213" y="18082"/>
                    <a:pt x="47494" y="17534"/>
                  </a:cubicBezTo>
                  <a:cubicBezTo>
                    <a:pt x="47775" y="17534"/>
                    <a:pt x="49461" y="15342"/>
                    <a:pt x="49461" y="16438"/>
                  </a:cubicBezTo>
                  <a:cubicBezTo>
                    <a:pt x="49461" y="16986"/>
                    <a:pt x="48618" y="17534"/>
                    <a:pt x="48337" y="18082"/>
                  </a:cubicBezTo>
                  <a:cubicBezTo>
                    <a:pt x="48056" y="18630"/>
                    <a:pt x="47494" y="18630"/>
                    <a:pt x="46932" y="18630"/>
                  </a:cubicBezTo>
                  <a:cubicBezTo>
                    <a:pt x="46651" y="19178"/>
                    <a:pt x="45807" y="20273"/>
                    <a:pt x="46370" y="20821"/>
                  </a:cubicBezTo>
                  <a:cubicBezTo>
                    <a:pt x="46932" y="20821"/>
                    <a:pt x="46932" y="21369"/>
                    <a:pt x="46651" y="22465"/>
                  </a:cubicBezTo>
                  <a:cubicBezTo>
                    <a:pt x="46651" y="23013"/>
                    <a:pt x="47213" y="23013"/>
                    <a:pt x="47213" y="23561"/>
                  </a:cubicBezTo>
                  <a:cubicBezTo>
                    <a:pt x="47494" y="24109"/>
                    <a:pt x="47494" y="25205"/>
                    <a:pt x="46932" y="24109"/>
                  </a:cubicBezTo>
                  <a:cubicBezTo>
                    <a:pt x="46370" y="23013"/>
                    <a:pt x="46932" y="25205"/>
                    <a:pt x="46651" y="24657"/>
                  </a:cubicBezTo>
                  <a:cubicBezTo>
                    <a:pt x="46370" y="24657"/>
                    <a:pt x="45807" y="23013"/>
                    <a:pt x="45526" y="23561"/>
                  </a:cubicBezTo>
                  <a:cubicBezTo>
                    <a:pt x="46088" y="23013"/>
                    <a:pt x="46932" y="23561"/>
                    <a:pt x="46088" y="22465"/>
                  </a:cubicBezTo>
                  <a:cubicBezTo>
                    <a:pt x="46370" y="22465"/>
                    <a:pt x="46651" y="21917"/>
                    <a:pt x="46088" y="21369"/>
                  </a:cubicBezTo>
                  <a:cubicBezTo>
                    <a:pt x="46651" y="21917"/>
                    <a:pt x="45245" y="21917"/>
                    <a:pt x="45526" y="21917"/>
                  </a:cubicBezTo>
                  <a:cubicBezTo>
                    <a:pt x="45526" y="21369"/>
                    <a:pt x="45526" y="21369"/>
                    <a:pt x="45807" y="21369"/>
                  </a:cubicBezTo>
                  <a:cubicBezTo>
                    <a:pt x="45807" y="20821"/>
                    <a:pt x="44964" y="21917"/>
                    <a:pt x="44964" y="21917"/>
                  </a:cubicBezTo>
                  <a:cubicBezTo>
                    <a:pt x="44683" y="21917"/>
                    <a:pt x="44964" y="20821"/>
                    <a:pt x="44683" y="20273"/>
                  </a:cubicBezTo>
                  <a:cubicBezTo>
                    <a:pt x="44683" y="20273"/>
                    <a:pt x="44121" y="20273"/>
                    <a:pt x="44121" y="20273"/>
                  </a:cubicBezTo>
                  <a:cubicBezTo>
                    <a:pt x="43559" y="20273"/>
                    <a:pt x="43559" y="18630"/>
                    <a:pt x="42997" y="19178"/>
                  </a:cubicBezTo>
                  <a:cubicBezTo>
                    <a:pt x="42435" y="20273"/>
                    <a:pt x="42154" y="20273"/>
                    <a:pt x="41311" y="20273"/>
                  </a:cubicBezTo>
                  <a:cubicBezTo>
                    <a:pt x="40187" y="20273"/>
                    <a:pt x="39344" y="20273"/>
                    <a:pt x="38220" y="20273"/>
                  </a:cubicBezTo>
                  <a:cubicBezTo>
                    <a:pt x="37939" y="20273"/>
                    <a:pt x="35971" y="20273"/>
                    <a:pt x="35971" y="19726"/>
                  </a:cubicBezTo>
                  <a:cubicBezTo>
                    <a:pt x="35690" y="19726"/>
                    <a:pt x="36533" y="18630"/>
                    <a:pt x="36814" y="18082"/>
                  </a:cubicBezTo>
                  <a:cubicBezTo>
                    <a:pt x="37096" y="17534"/>
                    <a:pt x="37377" y="18082"/>
                    <a:pt x="37939" y="18082"/>
                  </a:cubicBezTo>
                  <a:cubicBezTo>
                    <a:pt x="38220" y="17534"/>
                    <a:pt x="37377" y="16438"/>
                    <a:pt x="37377" y="16438"/>
                  </a:cubicBezTo>
                  <a:cubicBezTo>
                    <a:pt x="36814" y="15342"/>
                    <a:pt x="36533" y="15342"/>
                    <a:pt x="35971" y="14794"/>
                  </a:cubicBezTo>
                  <a:cubicBezTo>
                    <a:pt x="35690" y="14794"/>
                    <a:pt x="35409" y="14246"/>
                    <a:pt x="35128" y="14794"/>
                  </a:cubicBezTo>
                  <a:cubicBezTo>
                    <a:pt x="34847" y="15342"/>
                    <a:pt x="34566" y="15890"/>
                    <a:pt x="34285" y="15342"/>
                  </a:cubicBezTo>
                  <a:cubicBezTo>
                    <a:pt x="33442" y="14246"/>
                    <a:pt x="32599" y="14246"/>
                    <a:pt x="31756" y="13698"/>
                  </a:cubicBezTo>
                  <a:cubicBezTo>
                    <a:pt x="30632" y="13150"/>
                    <a:pt x="29789" y="13150"/>
                    <a:pt x="28665" y="12054"/>
                  </a:cubicBezTo>
                  <a:cubicBezTo>
                    <a:pt x="27822" y="10958"/>
                    <a:pt x="27259" y="10410"/>
                    <a:pt x="26135" y="10410"/>
                  </a:cubicBezTo>
                  <a:cubicBezTo>
                    <a:pt x="25854" y="10410"/>
                    <a:pt x="25573" y="10410"/>
                    <a:pt x="25292" y="10958"/>
                  </a:cubicBezTo>
                  <a:cubicBezTo>
                    <a:pt x="25011" y="11506"/>
                    <a:pt x="24730" y="12602"/>
                    <a:pt x="24449" y="12602"/>
                  </a:cubicBezTo>
                  <a:cubicBezTo>
                    <a:pt x="24168" y="12602"/>
                    <a:pt x="23325" y="13150"/>
                    <a:pt x="23325" y="12602"/>
                  </a:cubicBezTo>
                  <a:cubicBezTo>
                    <a:pt x="23325" y="12054"/>
                    <a:pt x="23887" y="11506"/>
                    <a:pt x="23887" y="10958"/>
                  </a:cubicBezTo>
                  <a:cubicBezTo>
                    <a:pt x="23887" y="10958"/>
                    <a:pt x="23044" y="11506"/>
                    <a:pt x="23044" y="10958"/>
                  </a:cubicBezTo>
                  <a:cubicBezTo>
                    <a:pt x="23325" y="10410"/>
                    <a:pt x="23325" y="9863"/>
                    <a:pt x="23044" y="9315"/>
                  </a:cubicBezTo>
                  <a:cubicBezTo>
                    <a:pt x="23044" y="8219"/>
                    <a:pt x="21920" y="9315"/>
                    <a:pt x="21920" y="9863"/>
                  </a:cubicBezTo>
                  <a:cubicBezTo>
                    <a:pt x="21920" y="9863"/>
                    <a:pt x="22482" y="9315"/>
                    <a:pt x="22482" y="9863"/>
                  </a:cubicBezTo>
                  <a:cubicBezTo>
                    <a:pt x="22763" y="9863"/>
                    <a:pt x="21639" y="10958"/>
                    <a:pt x="22482" y="10958"/>
                  </a:cubicBezTo>
                  <a:cubicBezTo>
                    <a:pt x="22201" y="10958"/>
                    <a:pt x="21920" y="10958"/>
                    <a:pt x="21920" y="12054"/>
                  </a:cubicBezTo>
                  <a:cubicBezTo>
                    <a:pt x="21920" y="12602"/>
                    <a:pt x="21639" y="13150"/>
                    <a:pt x="21358" y="12602"/>
                  </a:cubicBezTo>
                  <a:cubicBezTo>
                    <a:pt x="20515" y="12054"/>
                    <a:pt x="20234" y="11506"/>
                    <a:pt x="19953" y="9863"/>
                  </a:cubicBezTo>
                  <a:cubicBezTo>
                    <a:pt x="19672" y="8767"/>
                    <a:pt x="19110" y="8219"/>
                    <a:pt x="18548" y="7123"/>
                  </a:cubicBezTo>
                  <a:cubicBezTo>
                    <a:pt x="18266" y="7123"/>
                    <a:pt x="17985" y="6027"/>
                    <a:pt x="17704" y="6575"/>
                  </a:cubicBezTo>
                  <a:cubicBezTo>
                    <a:pt x="17704" y="7671"/>
                    <a:pt x="18548" y="8219"/>
                    <a:pt x="18829" y="8767"/>
                  </a:cubicBezTo>
                  <a:cubicBezTo>
                    <a:pt x="18829" y="8219"/>
                    <a:pt x="17704" y="8767"/>
                    <a:pt x="17704" y="9315"/>
                  </a:cubicBezTo>
                  <a:cubicBezTo>
                    <a:pt x="17423" y="9863"/>
                    <a:pt x="17704" y="9863"/>
                    <a:pt x="17423" y="10410"/>
                  </a:cubicBezTo>
                  <a:cubicBezTo>
                    <a:pt x="17142" y="10410"/>
                    <a:pt x="16861" y="11506"/>
                    <a:pt x="16580" y="10958"/>
                  </a:cubicBezTo>
                  <a:cubicBezTo>
                    <a:pt x="16580" y="10958"/>
                    <a:pt x="16580" y="10410"/>
                    <a:pt x="16580" y="10410"/>
                  </a:cubicBezTo>
                  <a:cubicBezTo>
                    <a:pt x="16580" y="9863"/>
                    <a:pt x="15175" y="10958"/>
                    <a:pt x="15175" y="11506"/>
                  </a:cubicBezTo>
                  <a:cubicBezTo>
                    <a:pt x="14894" y="12054"/>
                    <a:pt x="14613" y="12602"/>
                    <a:pt x="14051" y="13150"/>
                  </a:cubicBezTo>
                  <a:cubicBezTo>
                    <a:pt x="13770" y="13698"/>
                    <a:pt x="14051" y="12054"/>
                    <a:pt x="13770" y="12054"/>
                  </a:cubicBezTo>
                  <a:cubicBezTo>
                    <a:pt x="13489" y="12054"/>
                    <a:pt x="13208" y="12602"/>
                    <a:pt x="12927" y="12602"/>
                  </a:cubicBezTo>
                  <a:cubicBezTo>
                    <a:pt x="12646" y="12602"/>
                    <a:pt x="12646" y="13698"/>
                    <a:pt x="12365" y="13698"/>
                  </a:cubicBezTo>
                  <a:cubicBezTo>
                    <a:pt x="12084" y="13698"/>
                    <a:pt x="11241" y="14794"/>
                    <a:pt x="11522" y="14794"/>
                  </a:cubicBezTo>
                  <a:cubicBezTo>
                    <a:pt x="11522" y="15342"/>
                    <a:pt x="12084" y="15342"/>
                    <a:pt x="11241" y="15890"/>
                  </a:cubicBezTo>
                  <a:cubicBezTo>
                    <a:pt x="11241" y="15890"/>
                    <a:pt x="10398" y="15890"/>
                    <a:pt x="10398" y="15342"/>
                  </a:cubicBezTo>
                  <a:cubicBezTo>
                    <a:pt x="10398" y="14794"/>
                    <a:pt x="11241" y="14246"/>
                    <a:pt x="11241" y="14246"/>
                  </a:cubicBezTo>
                  <a:cubicBezTo>
                    <a:pt x="11522" y="13150"/>
                    <a:pt x="12084" y="12602"/>
                    <a:pt x="12365" y="12054"/>
                  </a:cubicBezTo>
                  <a:cubicBezTo>
                    <a:pt x="12927" y="11506"/>
                    <a:pt x="13208" y="11506"/>
                    <a:pt x="13770" y="12054"/>
                  </a:cubicBezTo>
                  <a:cubicBezTo>
                    <a:pt x="13489" y="12054"/>
                    <a:pt x="15737" y="9863"/>
                    <a:pt x="15737" y="9863"/>
                  </a:cubicBezTo>
                  <a:cubicBezTo>
                    <a:pt x="16299" y="9315"/>
                    <a:pt x="16018" y="8767"/>
                    <a:pt x="15737" y="8767"/>
                  </a:cubicBezTo>
                  <a:cubicBezTo>
                    <a:pt x="15175" y="8767"/>
                    <a:pt x="14613" y="8767"/>
                    <a:pt x="14051" y="9315"/>
                  </a:cubicBezTo>
                  <a:cubicBezTo>
                    <a:pt x="13770" y="9315"/>
                    <a:pt x="13770" y="10410"/>
                    <a:pt x="13208" y="10410"/>
                  </a:cubicBezTo>
                  <a:cubicBezTo>
                    <a:pt x="12927" y="10410"/>
                    <a:pt x="12365" y="10958"/>
                    <a:pt x="12084" y="10958"/>
                  </a:cubicBezTo>
                  <a:cubicBezTo>
                    <a:pt x="11522" y="10958"/>
                    <a:pt x="10117" y="13698"/>
                    <a:pt x="9836" y="13150"/>
                  </a:cubicBezTo>
                  <a:cubicBezTo>
                    <a:pt x="9555" y="13150"/>
                    <a:pt x="10117" y="12602"/>
                    <a:pt x="10117" y="12054"/>
                  </a:cubicBezTo>
                  <a:cubicBezTo>
                    <a:pt x="10117" y="12054"/>
                    <a:pt x="9274" y="11506"/>
                    <a:pt x="9274" y="11506"/>
                  </a:cubicBezTo>
                  <a:cubicBezTo>
                    <a:pt x="9274" y="11506"/>
                    <a:pt x="8430" y="12602"/>
                    <a:pt x="8149" y="12602"/>
                  </a:cubicBezTo>
                  <a:cubicBezTo>
                    <a:pt x="7868" y="12602"/>
                    <a:pt x="7306" y="13150"/>
                    <a:pt x="7025" y="13698"/>
                  </a:cubicBezTo>
                  <a:cubicBezTo>
                    <a:pt x="6744" y="13698"/>
                    <a:pt x="7306" y="14246"/>
                    <a:pt x="7306" y="14246"/>
                  </a:cubicBezTo>
                  <a:cubicBezTo>
                    <a:pt x="7587" y="14246"/>
                    <a:pt x="7306" y="14794"/>
                    <a:pt x="7306" y="14794"/>
                  </a:cubicBezTo>
                  <a:cubicBezTo>
                    <a:pt x="7306" y="15342"/>
                    <a:pt x="8430" y="14794"/>
                    <a:pt x="8430" y="14794"/>
                  </a:cubicBezTo>
                  <a:cubicBezTo>
                    <a:pt x="8711" y="14246"/>
                    <a:pt x="9274" y="13698"/>
                    <a:pt x="9555" y="13150"/>
                  </a:cubicBezTo>
                  <a:cubicBezTo>
                    <a:pt x="8149" y="14246"/>
                    <a:pt x="9555" y="14794"/>
                    <a:pt x="9274" y="15890"/>
                  </a:cubicBezTo>
                  <a:cubicBezTo>
                    <a:pt x="9274" y="15890"/>
                    <a:pt x="8992" y="15342"/>
                    <a:pt x="8992" y="15342"/>
                  </a:cubicBezTo>
                  <a:cubicBezTo>
                    <a:pt x="8430" y="14794"/>
                    <a:pt x="8149" y="15342"/>
                    <a:pt x="7868" y="15890"/>
                  </a:cubicBezTo>
                  <a:cubicBezTo>
                    <a:pt x="7587" y="15890"/>
                    <a:pt x="6463" y="15342"/>
                    <a:pt x="5901" y="15342"/>
                  </a:cubicBezTo>
                  <a:cubicBezTo>
                    <a:pt x="5339" y="15342"/>
                    <a:pt x="4496" y="14246"/>
                    <a:pt x="3934" y="13698"/>
                  </a:cubicBezTo>
                  <a:cubicBezTo>
                    <a:pt x="3653" y="13698"/>
                    <a:pt x="3372" y="13150"/>
                    <a:pt x="3091" y="13150"/>
                  </a:cubicBezTo>
                  <a:cubicBezTo>
                    <a:pt x="2810" y="12602"/>
                    <a:pt x="2529" y="11506"/>
                    <a:pt x="2810" y="11506"/>
                  </a:cubicBezTo>
                  <a:cubicBezTo>
                    <a:pt x="2529" y="11506"/>
                    <a:pt x="1967" y="11506"/>
                    <a:pt x="1686" y="12054"/>
                  </a:cubicBezTo>
                  <a:cubicBezTo>
                    <a:pt x="1124" y="12054"/>
                    <a:pt x="562" y="12054"/>
                    <a:pt x="0" y="11506"/>
                  </a:cubicBezTo>
                  <a:cubicBezTo>
                    <a:pt x="0" y="22465"/>
                    <a:pt x="0" y="33424"/>
                    <a:pt x="0" y="43835"/>
                  </a:cubicBezTo>
                  <a:cubicBezTo>
                    <a:pt x="0" y="46575"/>
                    <a:pt x="0" y="48767"/>
                    <a:pt x="0" y="51506"/>
                  </a:cubicBezTo>
                  <a:cubicBezTo>
                    <a:pt x="0" y="52054"/>
                    <a:pt x="0" y="52602"/>
                    <a:pt x="0" y="53150"/>
                  </a:cubicBezTo>
                  <a:cubicBezTo>
                    <a:pt x="0" y="54246"/>
                    <a:pt x="562" y="53150"/>
                    <a:pt x="843" y="53150"/>
                  </a:cubicBezTo>
                  <a:cubicBezTo>
                    <a:pt x="1405" y="53698"/>
                    <a:pt x="1405" y="53150"/>
                    <a:pt x="1967" y="53150"/>
                  </a:cubicBezTo>
                  <a:cubicBezTo>
                    <a:pt x="2529" y="53150"/>
                    <a:pt x="2529" y="53698"/>
                    <a:pt x="2810" y="54246"/>
                  </a:cubicBezTo>
                  <a:cubicBezTo>
                    <a:pt x="3091" y="55342"/>
                    <a:pt x="4496" y="58630"/>
                    <a:pt x="5058" y="58630"/>
                  </a:cubicBezTo>
                  <a:cubicBezTo>
                    <a:pt x="5339" y="58630"/>
                    <a:pt x="5901" y="58082"/>
                    <a:pt x="6182" y="57534"/>
                  </a:cubicBezTo>
                  <a:cubicBezTo>
                    <a:pt x="6463" y="56986"/>
                    <a:pt x="6182" y="56438"/>
                    <a:pt x="6463" y="55890"/>
                  </a:cubicBezTo>
                  <a:cubicBezTo>
                    <a:pt x="6744" y="55890"/>
                    <a:pt x="7868" y="55342"/>
                    <a:pt x="7868" y="55890"/>
                  </a:cubicBezTo>
                  <a:cubicBezTo>
                    <a:pt x="8430" y="56986"/>
                    <a:pt x="8992" y="57534"/>
                    <a:pt x="9274" y="58630"/>
                  </a:cubicBezTo>
                  <a:cubicBezTo>
                    <a:pt x="9836" y="59726"/>
                    <a:pt x="10398" y="60273"/>
                    <a:pt x="10679" y="61369"/>
                  </a:cubicBezTo>
                  <a:cubicBezTo>
                    <a:pt x="10960" y="61917"/>
                    <a:pt x="10960" y="62465"/>
                    <a:pt x="11241" y="63561"/>
                  </a:cubicBezTo>
                  <a:cubicBezTo>
                    <a:pt x="11803" y="64657"/>
                    <a:pt x="12084" y="66849"/>
                    <a:pt x="12927" y="67945"/>
                  </a:cubicBezTo>
                  <a:cubicBezTo>
                    <a:pt x="13489" y="69041"/>
                    <a:pt x="14613" y="69589"/>
                    <a:pt x="15175" y="70136"/>
                  </a:cubicBezTo>
                  <a:cubicBezTo>
                    <a:pt x="15737" y="70684"/>
                    <a:pt x="14894" y="71232"/>
                    <a:pt x="15175" y="72328"/>
                  </a:cubicBezTo>
                  <a:cubicBezTo>
                    <a:pt x="15456" y="72328"/>
                    <a:pt x="15737" y="72328"/>
                    <a:pt x="15737" y="72876"/>
                  </a:cubicBezTo>
                  <a:cubicBezTo>
                    <a:pt x="15737" y="72876"/>
                    <a:pt x="15456" y="74520"/>
                    <a:pt x="15737" y="73972"/>
                  </a:cubicBezTo>
                  <a:cubicBezTo>
                    <a:pt x="15456" y="74520"/>
                    <a:pt x="14894" y="74520"/>
                    <a:pt x="14894" y="75616"/>
                  </a:cubicBezTo>
                  <a:cubicBezTo>
                    <a:pt x="14613" y="76164"/>
                    <a:pt x="15456" y="77260"/>
                    <a:pt x="15737" y="77260"/>
                  </a:cubicBezTo>
                  <a:cubicBezTo>
                    <a:pt x="15737" y="77260"/>
                    <a:pt x="15175" y="78356"/>
                    <a:pt x="15175" y="78356"/>
                  </a:cubicBezTo>
                  <a:cubicBezTo>
                    <a:pt x="15175" y="78356"/>
                    <a:pt x="14894" y="77808"/>
                    <a:pt x="14894" y="77260"/>
                  </a:cubicBezTo>
                  <a:cubicBezTo>
                    <a:pt x="14613" y="77260"/>
                    <a:pt x="14894" y="78356"/>
                    <a:pt x="14894" y="78356"/>
                  </a:cubicBezTo>
                  <a:cubicBezTo>
                    <a:pt x="15175" y="78904"/>
                    <a:pt x="14894" y="79452"/>
                    <a:pt x="15175" y="80000"/>
                  </a:cubicBezTo>
                  <a:cubicBezTo>
                    <a:pt x="15456" y="81095"/>
                    <a:pt x="15456" y="81095"/>
                    <a:pt x="16018" y="80547"/>
                  </a:cubicBezTo>
                  <a:cubicBezTo>
                    <a:pt x="16018" y="80547"/>
                    <a:pt x="16299" y="80547"/>
                    <a:pt x="16299" y="80547"/>
                  </a:cubicBezTo>
                  <a:cubicBezTo>
                    <a:pt x="16580" y="80547"/>
                    <a:pt x="16580" y="79452"/>
                    <a:pt x="16580" y="79452"/>
                  </a:cubicBezTo>
                  <a:cubicBezTo>
                    <a:pt x="16580" y="79452"/>
                    <a:pt x="16861" y="80547"/>
                    <a:pt x="17142" y="80547"/>
                  </a:cubicBezTo>
                  <a:cubicBezTo>
                    <a:pt x="17142" y="80547"/>
                    <a:pt x="16861" y="81643"/>
                    <a:pt x="16861" y="82191"/>
                  </a:cubicBezTo>
                  <a:cubicBezTo>
                    <a:pt x="16580" y="82739"/>
                    <a:pt x="16580" y="83287"/>
                    <a:pt x="17142" y="82739"/>
                  </a:cubicBezTo>
                  <a:cubicBezTo>
                    <a:pt x="17142" y="82191"/>
                    <a:pt x="17423" y="82191"/>
                    <a:pt x="17423" y="82191"/>
                  </a:cubicBezTo>
                  <a:cubicBezTo>
                    <a:pt x="17704" y="82191"/>
                    <a:pt x="17704" y="81643"/>
                    <a:pt x="17704" y="81643"/>
                  </a:cubicBezTo>
                  <a:cubicBezTo>
                    <a:pt x="18266" y="81095"/>
                    <a:pt x="17985" y="82739"/>
                    <a:pt x="17985" y="83287"/>
                  </a:cubicBezTo>
                  <a:cubicBezTo>
                    <a:pt x="17985" y="83835"/>
                    <a:pt x="18266" y="84383"/>
                    <a:pt x="18548" y="84383"/>
                  </a:cubicBezTo>
                  <a:cubicBezTo>
                    <a:pt x="18829" y="84383"/>
                    <a:pt x="19110" y="83287"/>
                    <a:pt x="19391" y="83287"/>
                  </a:cubicBezTo>
                  <a:cubicBezTo>
                    <a:pt x="19391" y="83287"/>
                    <a:pt x="19110" y="83835"/>
                    <a:pt x="19110" y="83835"/>
                  </a:cubicBezTo>
                  <a:cubicBezTo>
                    <a:pt x="19110" y="83835"/>
                    <a:pt x="19672" y="84383"/>
                    <a:pt x="19672" y="84383"/>
                  </a:cubicBezTo>
                  <a:cubicBezTo>
                    <a:pt x="19672" y="84383"/>
                    <a:pt x="17704" y="85479"/>
                    <a:pt x="18548" y="86575"/>
                  </a:cubicBezTo>
                  <a:cubicBezTo>
                    <a:pt x="18548" y="86575"/>
                    <a:pt x="20234" y="86027"/>
                    <a:pt x="19953" y="86575"/>
                  </a:cubicBezTo>
                  <a:cubicBezTo>
                    <a:pt x="19953" y="86575"/>
                    <a:pt x="18548" y="86575"/>
                    <a:pt x="18829" y="87671"/>
                  </a:cubicBezTo>
                  <a:cubicBezTo>
                    <a:pt x="18829" y="87671"/>
                    <a:pt x="19391" y="87671"/>
                    <a:pt x="19391" y="87671"/>
                  </a:cubicBezTo>
                  <a:cubicBezTo>
                    <a:pt x="19110" y="88219"/>
                    <a:pt x="18548" y="88219"/>
                    <a:pt x="18829" y="88767"/>
                  </a:cubicBezTo>
                  <a:cubicBezTo>
                    <a:pt x="19391" y="89315"/>
                    <a:pt x="19953" y="89315"/>
                    <a:pt x="20234" y="89315"/>
                  </a:cubicBezTo>
                  <a:cubicBezTo>
                    <a:pt x="20796" y="89315"/>
                    <a:pt x="20515" y="89863"/>
                    <a:pt x="20796" y="89863"/>
                  </a:cubicBezTo>
                  <a:cubicBezTo>
                    <a:pt x="21358" y="90410"/>
                    <a:pt x="21358" y="88767"/>
                    <a:pt x="21639" y="88767"/>
                  </a:cubicBezTo>
                  <a:cubicBezTo>
                    <a:pt x="21920" y="88767"/>
                    <a:pt x="21639" y="89863"/>
                    <a:pt x="21639" y="89863"/>
                  </a:cubicBezTo>
                  <a:cubicBezTo>
                    <a:pt x="21358" y="90410"/>
                    <a:pt x="21358" y="90410"/>
                    <a:pt x="21639" y="90958"/>
                  </a:cubicBezTo>
                  <a:cubicBezTo>
                    <a:pt x="22482" y="92054"/>
                    <a:pt x="22763" y="89315"/>
                    <a:pt x="22763" y="89315"/>
                  </a:cubicBezTo>
                  <a:cubicBezTo>
                    <a:pt x="22763" y="89315"/>
                    <a:pt x="22763" y="90958"/>
                    <a:pt x="22482" y="90958"/>
                  </a:cubicBezTo>
                  <a:cubicBezTo>
                    <a:pt x="22482" y="91506"/>
                    <a:pt x="23044" y="90958"/>
                    <a:pt x="23325" y="90958"/>
                  </a:cubicBezTo>
                  <a:cubicBezTo>
                    <a:pt x="23044" y="92054"/>
                    <a:pt x="22763" y="92602"/>
                    <a:pt x="23325" y="93150"/>
                  </a:cubicBezTo>
                  <a:cubicBezTo>
                    <a:pt x="23887" y="93698"/>
                    <a:pt x="24168" y="92054"/>
                    <a:pt x="24168" y="92054"/>
                  </a:cubicBezTo>
                  <a:cubicBezTo>
                    <a:pt x="24168" y="92054"/>
                    <a:pt x="24168" y="92602"/>
                    <a:pt x="24168" y="93150"/>
                  </a:cubicBezTo>
                  <a:cubicBezTo>
                    <a:pt x="24449" y="94246"/>
                    <a:pt x="24168" y="93698"/>
                    <a:pt x="23887" y="93698"/>
                  </a:cubicBezTo>
                  <a:cubicBezTo>
                    <a:pt x="23606" y="94246"/>
                    <a:pt x="25292" y="94794"/>
                    <a:pt x="25011" y="93698"/>
                  </a:cubicBezTo>
                  <a:cubicBezTo>
                    <a:pt x="25573" y="95342"/>
                    <a:pt x="25292" y="96438"/>
                    <a:pt x="26416" y="96438"/>
                  </a:cubicBezTo>
                  <a:cubicBezTo>
                    <a:pt x="27259" y="96438"/>
                    <a:pt x="27822" y="96438"/>
                    <a:pt x="28665" y="96438"/>
                  </a:cubicBezTo>
                  <a:cubicBezTo>
                    <a:pt x="31756" y="96438"/>
                    <a:pt x="34566" y="96438"/>
                    <a:pt x="37377" y="96438"/>
                  </a:cubicBezTo>
                  <a:cubicBezTo>
                    <a:pt x="44402" y="96438"/>
                    <a:pt x="51428" y="96438"/>
                    <a:pt x="58454" y="96438"/>
                  </a:cubicBezTo>
                  <a:cubicBezTo>
                    <a:pt x="59859" y="96438"/>
                    <a:pt x="61264" y="96438"/>
                    <a:pt x="62669" y="96438"/>
                  </a:cubicBezTo>
                  <a:cubicBezTo>
                    <a:pt x="62950" y="96438"/>
                    <a:pt x="64355" y="96986"/>
                    <a:pt x="64355" y="95342"/>
                  </a:cubicBezTo>
                  <a:close/>
                  <a:moveTo>
                    <a:pt x="31475" y="29589"/>
                  </a:moveTo>
                  <a:cubicBezTo>
                    <a:pt x="30913" y="29589"/>
                    <a:pt x="30351" y="29041"/>
                    <a:pt x="29789" y="29589"/>
                  </a:cubicBezTo>
                  <a:cubicBezTo>
                    <a:pt x="29227" y="31232"/>
                    <a:pt x="30351" y="30684"/>
                    <a:pt x="30351" y="31232"/>
                  </a:cubicBezTo>
                  <a:cubicBezTo>
                    <a:pt x="30351" y="30684"/>
                    <a:pt x="28103" y="32876"/>
                    <a:pt x="28103" y="32876"/>
                  </a:cubicBezTo>
                  <a:cubicBezTo>
                    <a:pt x="27540" y="32328"/>
                    <a:pt x="30070" y="29041"/>
                    <a:pt x="27822" y="30684"/>
                  </a:cubicBezTo>
                  <a:cubicBezTo>
                    <a:pt x="27540" y="30684"/>
                    <a:pt x="27259" y="31232"/>
                    <a:pt x="27259" y="31232"/>
                  </a:cubicBezTo>
                  <a:cubicBezTo>
                    <a:pt x="26978" y="31780"/>
                    <a:pt x="27259" y="32328"/>
                    <a:pt x="26978" y="32876"/>
                  </a:cubicBezTo>
                  <a:cubicBezTo>
                    <a:pt x="26697" y="32876"/>
                    <a:pt x="24730" y="32328"/>
                    <a:pt x="24730" y="32328"/>
                  </a:cubicBezTo>
                  <a:cubicBezTo>
                    <a:pt x="24730" y="31780"/>
                    <a:pt x="25573" y="32328"/>
                    <a:pt x="25573" y="31780"/>
                  </a:cubicBezTo>
                  <a:cubicBezTo>
                    <a:pt x="25854" y="31232"/>
                    <a:pt x="25573" y="31232"/>
                    <a:pt x="25854" y="30684"/>
                  </a:cubicBezTo>
                  <a:cubicBezTo>
                    <a:pt x="25854" y="30136"/>
                    <a:pt x="26416" y="29589"/>
                    <a:pt x="26416" y="29589"/>
                  </a:cubicBezTo>
                  <a:cubicBezTo>
                    <a:pt x="26416" y="29041"/>
                    <a:pt x="25573" y="28493"/>
                    <a:pt x="26416" y="28493"/>
                  </a:cubicBezTo>
                  <a:cubicBezTo>
                    <a:pt x="26416" y="28493"/>
                    <a:pt x="27540" y="29041"/>
                    <a:pt x="27540" y="28493"/>
                  </a:cubicBezTo>
                  <a:cubicBezTo>
                    <a:pt x="27540" y="27945"/>
                    <a:pt x="26135" y="27397"/>
                    <a:pt x="25854" y="27397"/>
                  </a:cubicBezTo>
                  <a:cubicBezTo>
                    <a:pt x="25573" y="27397"/>
                    <a:pt x="25011" y="27945"/>
                    <a:pt x="24449" y="27945"/>
                  </a:cubicBezTo>
                  <a:cubicBezTo>
                    <a:pt x="24168" y="27945"/>
                    <a:pt x="23606" y="27397"/>
                    <a:pt x="23044" y="27945"/>
                  </a:cubicBezTo>
                  <a:cubicBezTo>
                    <a:pt x="22763" y="27945"/>
                    <a:pt x="22201" y="29041"/>
                    <a:pt x="22482" y="27945"/>
                  </a:cubicBezTo>
                  <a:cubicBezTo>
                    <a:pt x="22763" y="26849"/>
                    <a:pt x="23325" y="27397"/>
                    <a:pt x="23606" y="26849"/>
                  </a:cubicBezTo>
                  <a:cubicBezTo>
                    <a:pt x="24168" y="26849"/>
                    <a:pt x="25011" y="26301"/>
                    <a:pt x="25573" y="25753"/>
                  </a:cubicBezTo>
                  <a:cubicBezTo>
                    <a:pt x="26697" y="25205"/>
                    <a:pt x="27822" y="25205"/>
                    <a:pt x="28665" y="24109"/>
                  </a:cubicBezTo>
                  <a:cubicBezTo>
                    <a:pt x="29227" y="24109"/>
                    <a:pt x="30070" y="23561"/>
                    <a:pt x="30351" y="24657"/>
                  </a:cubicBezTo>
                  <a:cubicBezTo>
                    <a:pt x="30632" y="25205"/>
                    <a:pt x="29508" y="25753"/>
                    <a:pt x="29227" y="26301"/>
                  </a:cubicBezTo>
                  <a:cubicBezTo>
                    <a:pt x="28665" y="26849"/>
                    <a:pt x="30913" y="26849"/>
                    <a:pt x="31194" y="26849"/>
                  </a:cubicBezTo>
                  <a:cubicBezTo>
                    <a:pt x="31194" y="26849"/>
                    <a:pt x="31756" y="26849"/>
                    <a:pt x="31756" y="26849"/>
                  </a:cubicBezTo>
                  <a:cubicBezTo>
                    <a:pt x="32037" y="26301"/>
                    <a:pt x="32599" y="25205"/>
                    <a:pt x="32880" y="25753"/>
                  </a:cubicBezTo>
                  <a:cubicBezTo>
                    <a:pt x="33161" y="26301"/>
                    <a:pt x="31756" y="29589"/>
                    <a:pt x="31475" y="29589"/>
                  </a:cubicBezTo>
                  <a:cubicBezTo>
                    <a:pt x="30913" y="29589"/>
                    <a:pt x="32037" y="29589"/>
                    <a:pt x="31475" y="29589"/>
                  </a:cubicBezTo>
                  <a:close/>
                  <a:moveTo>
                    <a:pt x="44121" y="42739"/>
                  </a:moveTo>
                  <a:cubicBezTo>
                    <a:pt x="44121" y="42739"/>
                    <a:pt x="42716" y="42739"/>
                    <a:pt x="42997" y="42739"/>
                  </a:cubicBezTo>
                  <a:cubicBezTo>
                    <a:pt x="42997" y="43287"/>
                    <a:pt x="43559" y="42739"/>
                    <a:pt x="43559" y="43287"/>
                  </a:cubicBezTo>
                  <a:cubicBezTo>
                    <a:pt x="43559" y="43835"/>
                    <a:pt x="42435" y="44383"/>
                    <a:pt x="42154" y="44383"/>
                  </a:cubicBezTo>
                  <a:cubicBezTo>
                    <a:pt x="41592" y="44383"/>
                    <a:pt x="41311" y="45479"/>
                    <a:pt x="40749" y="46027"/>
                  </a:cubicBezTo>
                  <a:cubicBezTo>
                    <a:pt x="40749" y="46027"/>
                    <a:pt x="39625" y="46027"/>
                    <a:pt x="39906" y="46575"/>
                  </a:cubicBezTo>
                  <a:cubicBezTo>
                    <a:pt x="39906" y="47123"/>
                    <a:pt x="40749" y="47123"/>
                    <a:pt x="39906" y="48219"/>
                  </a:cubicBezTo>
                  <a:cubicBezTo>
                    <a:pt x="39625" y="48219"/>
                    <a:pt x="38501" y="48219"/>
                    <a:pt x="38501" y="48767"/>
                  </a:cubicBezTo>
                  <a:cubicBezTo>
                    <a:pt x="38220" y="48767"/>
                    <a:pt x="38501" y="49315"/>
                    <a:pt x="38501" y="49315"/>
                  </a:cubicBezTo>
                  <a:cubicBezTo>
                    <a:pt x="38501" y="50410"/>
                    <a:pt x="37939" y="50410"/>
                    <a:pt x="37658" y="50410"/>
                  </a:cubicBezTo>
                  <a:cubicBezTo>
                    <a:pt x="36814" y="50958"/>
                    <a:pt x="35971" y="50958"/>
                    <a:pt x="35128" y="50958"/>
                  </a:cubicBezTo>
                  <a:cubicBezTo>
                    <a:pt x="35128" y="50958"/>
                    <a:pt x="33723" y="49315"/>
                    <a:pt x="33723" y="49315"/>
                  </a:cubicBezTo>
                  <a:cubicBezTo>
                    <a:pt x="34285" y="48767"/>
                    <a:pt x="35128" y="49315"/>
                    <a:pt x="35409" y="48767"/>
                  </a:cubicBezTo>
                  <a:cubicBezTo>
                    <a:pt x="35690" y="48767"/>
                    <a:pt x="35409" y="47671"/>
                    <a:pt x="35690" y="47671"/>
                  </a:cubicBezTo>
                  <a:cubicBezTo>
                    <a:pt x="35971" y="46575"/>
                    <a:pt x="36533" y="47123"/>
                    <a:pt x="36814" y="46575"/>
                  </a:cubicBezTo>
                  <a:cubicBezTo>
                    <a:pt x="37096" y="46575"/>
                    <a:pt x="36533" y="45479"/>
                    <a:pt x="36533" y="45479"/>
                  </a:cubicBezTo>
                  <a:cubicBezTo>
                    <a:pt x="35971" y="44931"/>
                    <a:pt x="35971" y="44931"/>
                    <a:pt x="35971" y="44383"/>
                  </a:cubicBezTo>
                  <a:cubicBezTo>
                    <a:pt x="35971" y="43287"/>
                    <a:pt x="35409" y="43835"/>
                    <a:pt x="35409" y="43287"/>
                  </a:cubicBezTo>
                  <a:cubicBezTo>
                    <a:pt x="35128" y="42739"/>
                    <a:pt x="35971" y="43287"/>
                    <a:pt x="35971" y="43287"/>
                  </a:cubicBezTo>
                  <a:cubicBezTo>
                    <a:pt x="36814" y="43835"/>
                    <a:pt x="37658" y="44383"/>
                    <a:pt x="38220" y="44931"/>
                  </a:cubicBezTo>
                  <a:cubicBezTo>
                    <a:pt x="38782" y="46027"/>
                    <a:pt x="39906" y="45479"/>
                    <a:pt x="40468" y="44931"/>
                  </a:cubicBezTo>
                  <a:cubicBezTo>
                    <a:pt x="41311" y="44383"/>
                    <a:pt x="41592" y="42739"/>
                    <a:pt x="42716" y="42191"/>
                  </a:cubicBezTo>
                  <a:cubicBezTo>
                    <a:pt x="42997" y="41643"/>
                    <a:pt x="43559" y="41643"/>
                    <a:pt x="44121" y="42191"/>
                  </a:cubicBezTo>
                  <a:cubicBezTo>
                    <a:pt x="44121" y="42191"/>
                    <a:pt x="44964" y="42739"/>
                    <a:pt x="44964" y="42739"/>
                  </a:cubicBezTo>
                  <a:cubicBezTo>
                    <a:pt x="44964" y="42739"/>
                    <a:pt x="44402" y="42739"/>
                    <a:pt x="44121" y="42739"/>
                  </a:cubicBezTo>
                  <a:close/>
                  <a:moveTo>
                    <a:pt x="62388" y="90410"/>
                  </a:moveTo>
                  <a:cubicBezTo>
                    <a:pt x="62107" y="91506"/>
                    <a:pt x="61545" y="89315"/>
                    <a:pt x="61545" y="88767"/>
                  </a:cubicBezTo>
                  <a:cubicBezTo>
                    <a:pt x="61545" y="87671"/>
                    <a:pt x="62107" y="87123"/>
                    <a:pt x="62107" y="86027"/>
                  </a:cubicBezTo>
                  <a:cubicBezTo>
                    <a:pt x="61826" y="85479"/>
                    <a:pt x="61545" y="87123"/>
                    <a:pt x="61264" y="86575"/>
                  </a:cubicBezTo>
                  <a:cubicBezTo>
                    <a:pt x="61264" y="86027"/>
                    <a:pt x="61264" y="84383"/>
                    <a:pt x="60702" y="84383"/>
                  </a:cubicBezTo>
                  <a:cubicBezTo>
                    <a:pt x="60702" y="84383"/>
                    <a:pt x="60702" y="85479"/>
                    <a:pt x="60421" y="85479"/>
                  </a:cubicBezTo>
                  <a:cubicBezTo>
                    <a:pt x="60140" y="84931"/>
                    <a:pt x="60140" y="84383"/>
                    <a:pt x="59859" y="83835"/>
                  </a:cubicBezTo>
                  <a:cubicBezTo>
                    <a:pt x="59578" y="83287"/>
                    <a:pt x="59297" y="82739"/>
                    <a:pt x="59016" y="82191"/>
                  </a:cubicBezTo>
                  <a:cubicBezTo>
                    <a:pt x="58735" y="81643"/>
                    <a:pt x="59578" y="81643"/>
                    <a:pt x="59578" y="81095"/>
                  </a:cubicBezTo>
                  <a:cubicBezTo>
                    <a:pt x="59297" y="80547"/>
                    <a:pt x="58735" y="81095"/>
                    <a:pt x="58735" y="80547"/>
                  </a:cubicBezTo>
                  <a:cubicBezTo>
                    <a:pt x="58735" y="80000"/>
                    <a:pt x="59016" y="78356"/>
                    <a:pt x="59016" y="77808"/>
                  </a:cubicBezTo>
                  <a:cubicBezTo>
                    <a:pt x="59578" y="76712"/>
                    <a:pt x="60983" y="80547"/>
                    <a:pt x="60983" y="81095"/>
                  </a:cubicBezTo>
                  <a:cubicBezTo>
                    <a:pt x="61264" y="82191"/>
                    <a:pt x="61545" y="82739"/>
                    <a:pt x="61545" y="83835"/>
                  </a:cubicBezTo>
                  <a:cubicBezTo>
                    <a:pt x="61826" y="84931"/>
                    <a:pt x="61826" y="84383"/>
                    <a:pt x="62107" y="85479"/>
                  </a:cubicBezTo>
                  <a:cubicBezTo>
                    <a:pt x="62107" y="86027"/>
                    <a:pt x="62388" y="86575"/>
                    <a:pt x="62388" y="87123"/>
                  </a:cubicBezTo>
                  <a:cubicBezTo>
                    <a:pt x="62669" y="88219"/>
                    <a:pt x="62388" y="89315"/>
                    <a:pt x="62388" y="90410"/>
                  </a:cubicBezTo>
                  <a:cubicBezTo>
                    <a:pt x="62107" y="90958"/>
                    <a:pt x="62388" y="89863"/>
                    <a:pt x="62388" y="9041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1" name="Google Shape;730;gb0755e36db_0_0">
              <a:extLst>
                <a:ext uri="{FF2B5EF4-FFF2-40B4-BE49-F238E27FC236}">
                  <a16:creationId xmlns:a16="http://schemas.microsoft.com/office/drawing/2014/main" id="{1C960346-26FE-294A-B3DD-C61D72E20C3A}"/>
                </a:ext>
              </a:extLst>
            </p:cNvPr>
            <p:cNvSpPr/>
            <p:nvPr/>
          </p:nvSpPr>
          <p:spPr>
            <a:xfrm>
              <a:off x="16905445" y="9743731"/>
              <a:ext cx="861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0"/>
                  </a:moveTo>
                  <a:cubicBezTo>
                    <a:pt x="84000" y="13333"/>
                    <a:pt x="0" y="53333"/>
                    <a:pt x="24000" y="93333"/>
                  </a:cubicBezTo>
                  <a:cubicBezTo>
                    <a:pt x="48000" y="120000"/>
                    <a:pt x="108000" y="40000"/>
                    <a:pt x="120000" y="40000"/>
                  </a:cubicBezTo>
                  <a:cubicBezTo>
                    <a:pt x="120000" y="26666"/>
                    <a:pt x="108000" y="13333"/>
                    <a:pt x="108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2" name="Google Shape;731;gb0755e36db_0_0">
              <a:extLst>
                <a:ext uri="{FF2B5EF4-FFF2-40B4-BE49-F238E27FC236}">
                  <a16:creationId xmlns:a16="http://schemas.microsoft.com/office/drawing/2014/main" id="{53AEF292-1046-9E4A-BF5C-7094DA6A4332}"/>
                </a:ext>
              </a:extLst>
            </p:cNvPr>
            <p:cNvSpPr/>
            <p:nvPr/>
          </p:nvSpPr>
          <p:spPr>
            <a:xfrm>
              <a:off x="16974413" y="9726483"/>
              <a:ext cx="1092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120000" y="0"/>
                    <a:pt x="64615" y="0"/>
                    <a:pt x="64615" y="0"/>
                  </a:cubicBezTo>
                  <a:cubicBezTo>
                    <a:pt x="55384" y="0"/>
                    <a:pt x="0" y="24000"/>
                    <a:pt x="9230" y="48000"/>
                  </a:cubicBezTo>
                  <a:cubicBezTo>
                    <a:pt x="27692" y="120000"/>
                    <a:pt x="18461" y="120000"/>
                    <a:pt x="46153" y="72000"/>
                  </a:cubicBezTo>
                  <a:cubicBezTo>
                    <a:pt x="73846" y="48000"/>
                    <a:pt x="92307" y="48000"/>
                    <a:pt x="110769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3" name="Google Shape;732;gb0755e36db_0_0">
              <a:extLst>
                <a:ext uri="{FF2B5EF4-FFF2-40B4-BE49-F238E27FC236}">
                  <a16:creationId xmlns:a16="http://schemas.microsoft.com/office/drawing/2014/main" id="{7B9EE53F-9ADD-F24C-AB33-23298AA271E6}"/>
                </a:ext>
              </a:extLst>
            </p:cNvPr>
            <p:cNvSpPr/>
            <p:nvPr/>
          </p:nvSpPr>
          <p:spPr>
            <a:xfrm>
              <a:off x="12330551" y="6990030"/>
              <a:ext cx="261600" cy="14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709" y="120000"/>
                  </a:moveTo>
                  <a:cubicBezTo>
                    <a:pt x="46451" y="120000"/>
                    <a:pt x="42580" y="98823"/>
                    <a:pt x="50322" y="98823"/>
                  </a:cubicBezTo>
                  <a:cubicBezTo>
                    <a:pt x="58064" y="98823"/>
                    <a:pt x="61935" y="112941"/>
                    <a:pt x="69677" y="112941"/>
                  </a:cubicBezTo>
                  <a:cubicBezTo>
                    <a:pt x="73548" y="112941"/>
                    <a:pt x="77419" y="112941"/>
                    <a:pt x="81290" y="112941"/>
                  </a:cubicBezTo>
                  <a:cubicBezTo>
                    <a:pt x="85161" y="112941"/>
                    <a:pt x="89032" y="105882"/>
                    <a:pt x="89032" y="105882"/>
                  </a:cubicBezTo>
                  <a:cubicBezTo>
                    <a:pt x="100645" y="98823"/>
                    <a:pt x="104516" y="91764"/>
                    <a:pt x="112258" y="77647"/>
                  </a:cubicBezTo>
                  <a:cubicBezTo>
                    <a:pt x="120000" y="63529"/>
                    <a:pt x="112258" y="56470"/>
                    <a:pt x="104516" y="49411"/>
                  </a:cubicBezTo>
                  <a:cubicBezTo>
                    <a:pt x="96774" y="42352"/>
                    <a:pt x="85161" y="21176"/>
                    <a:pt x="81290" y="35294"/>
                  </a:cubicBezTo>
                  <a:cubicBezTo>
                    <a:pt x="73548" y="56470"/>
                    <a:pt x="69677" y="28235"/>
                    <a:pt x="65806" y="21176"/>
                  </a:cubicBezTo>
                  <a:cubicBezTo>
                    <a:pt x="61935" y="14117"/>
                    <a:pt x="50322" y="21176"/>
                    <a:pt x="50322" y="0"/>
                  </a:cubicBezTo>
                  <a:cubicBezTo>
                    <a:pt x="50322" y="7058"/>
                    <a:pt x="46451" y="21176"/>
                    <a:pt x="42580" y="14117"/>
                  </a:cubicBezTo>
                  <a:cubicBezTo>
                    <a:pt x="34838" y="0"/>
                    <a:pt x="34838" y="0"/>
                    <a:pt x="30967" y="14117"/>
                  </a:cubicBezTo>
                  <a:cubicBezTo>
                    <a:pt x="27096" y="21176"/>
                    <a:pt x="0" y="35294"/>
                    <a:pt x="0" y="42352"/>
                  </a:cubicBezTo>
                  <a:cubicBezTo>
                    <a:pt x="0" y="42352"/>
                    <a:pt x="3870" y="63529"/>
                    <a:pt x="7741" y="70588"/>
                  </a:cubicBezTo>
                  <a:cubicBezTo>
                    <a:pt x="7741" y="77647"/>
                    <a:pt x="11612" y="84705"/>
                    <a:pt x="15483" y="91764"/>
                  </a:cubicBezTo>
                  <a:cubicBezTo>
                    <a:pt x="23225" y="98823"/>
                    <a:pt x="30967" y="120000"/>
                    <a:pt x="38709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4" name="Google Shape;733;gb0755e36db_0_0">
              <a:extLst>
                <a:ext uri="{FF2B5EF4-FFF2-40B4-BE49-F238E27FC236}">
                  <a16:creationId xmlns:a16="http://schemas.microsoft.com/office/drawing/2014/main" id="{76A3AAD2-1B14-6540-97B5-23BB6CD985C4}"/>
                </a:ext>
              </a:extLst>
            </p:cNvPr>
            <p:cNvSpPr/>
            <p:nvPr/>
          </p:nvSpPr>
          <p:spPr>
            <a:xfrm>
              <a:off x="12212731" y="7107882"/>
              <a:ext cx="3132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783" y="15000"/>
                  </a:moveTo>
                  <a:cubicBezTo>
                    <a:pt x="97297" y="15000"/>
                    <a:pt x="90810" y="0"/>
                    <a:pt x="87567" y="0"/>
                  </a:cubicBezTo>
                  <a:cubicBezTo>
                    <a:pt x="81081" y="0"/>
                    <a:pt x="84324" y="22500"/>
                    <a:pt x="77837" y="22500"/>
                  </a:cubicBezTo>
                  <a:cubicBezTo>
                    <a:pt x="71351" y="22500"/>
                    <a:pt x="71351" y="15000"/>
                    <a:pt x="64864" y="22500"/>
                  </a:cubicBezTo>
                  <a:cubicBezTo>
                    <a:pt x="64864" y="22500"/>
                    <a:pt x="51891" y="45000"/>
                    <a:pt x="55135" y="52500"/>
                  </a:cubicBezTo>
                  <a:cubicBezTo>
                    <a:pt x="55135" y="60000"/>
                    <a:pt x="61621" y="75000"/>
                    <a:pt x="51891" y="67500"/>
                  </a:cubicBezTo>
                  <a:cubicBezTo>
                    <a:pt x="48648" y="67500"/>
                    <a:pt x="45405" y="60000"/>
                    <a:pt x="42162" y="67500"/>
                  </a:cubicBezTo>
                  <a:cubicBezTo>
                    <a:pt x="38918" y="67500"/>
                    <a:pt x="32432" y="75000"/>
                    <a:pt x="29189" y="75000"/>
                  </a:cubicBezTo>
                  <a:cubicBezTo>
                    <a:pt x="22702" y="75000"/>
                    <a:pt x="19459" y="60000"/>
                    <a:pt x="16216" y="82500"/>
                  </a:cubicBezTo>
                  <a:cubicBezTo>
                    <a:pt x="16216" y="82500"/>
                    <a:pt x="3243" y="67500"/>
                    <a:pt x="0" y="67500"/>
                  </a:cubicBezTo>
                  <a:cubicBezTo>
                    <a:pt x="0" y="82500"/>
                    <a:pt x="3243" y="90000"/>
                    <a:pt x="12972" y="97500"/>
                  </a:cubicBezTo>
                  <a:cubicBezTo>
                    <a:pt x="16216" y="97500"/>
                    <a:pt x="16216" y="97500"/>
                    <a:pt x="19459" y="97500"/>
                  </a:cubicBezTo>
                  <a:cubicBezTo>
                    <a:pt x="22702" y="97500"/>
                    <a:pt x="22702" y="112500"/>
                    <a:pt x="25945" y="105000"/>
                  </a:cubicBezTo>
                  <a:cubicBezTo>
                    <a:pt x="32432" y="97500"/>
                    <a:pt x="32432" y="97500"/>
                    <a:pt x="38918" y="97500"/>
                  </a:cubicBezTo>
                  <a:cubicBezTo>
                    <a:pt x="45405" y="97500"/>
                    <a:pt x="42162" y="105000"/>
                    <a:pt x="48648" y="112500"/>
                  </a:cubicBezTo>
                  <a:cubicBezTo>
                    <a:pt x="55135" y="120000"/>
                    <a:pt x="64864" y="120000"/>
                    <a:pt x="71351" y="120000"/>
                  </a:cubicBezTo>
                  <a:cubicBezTo>
                    <a:pt x="81081" y="120000"/>
                    <a:pt x="84324" y="105000"/>
                    <a:pt x="94054" y="105000"/>
                  </a:cubicBezTo>
                  <a:cubicBezTo>
                    <a:pt x="100540" y="105000"/>
                    <a:pt x="107027" y="97500"/>
                    <a:pt x="107027" y="90000"/>
                  </a:cubicBezTo>
                  <a:cubicBezTo>
                    <a:pt x="110270" y="82500"/>
                    <a:pt x="110270" y="75000"/>
                    <a:pt x="110270" y="67500"/>
                  </a:cubicBezTo>
                  <a:cubicBezTo>
                    <a:pt x="110270" y="52500"/>
                    <a:pt x="113513" y="67500"/>
                    <a:pt x="116756" y="60000"/>
                  </a:cubicBezTo>
                  <a:cubicBezTo>
                    <a:pt x="120000" y="45000"/>
                    <a:pt x="116756" y="22500"/>
                    <a:pt x="116756" y="15000"/>
                  </a:cubicBezTo>
                  <a:cubicBezTo>
                    <a:pt x="110270" y="15000"/>
                    <a:pt x="107027" y="15000"/>
                    <a:pt x="103783" y="1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5" name="Google Shape;734;gb0755e36db_0_0">
              <a:extLst>
                <a:ext uri="{FF2B5EF4-FFF2-40B4-BE49-F238E27FC236}">
                  <a16:creationId xmlns:a16="http://schemas.microsoft.com/office/drawing/2014/main" id="{B50E647D-2A7A-334C-8C66-9953333A5E67}"/>
                </a:ext>
              </a:extLst>
            </p:cNvPr>
            <p:cNvSpPr/>
            <p:nvPr/>
          </p:nvSpPr>
          <p:spPr>
            <a:xfrm>
              <a:off x="12103531" y="7208485"/>
              <a:ext cx="480000" cy="46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894" y="21818"/>
                  </a:moveTo>
                  <a:cubicBezTo>
                    <a:pt x="80000" y="19636"/>
                    <a:pt x="84210" y="21818"/>
                    <a:pt x="86315" y="19636"/>
                  </a:cubicBezTo>
                  <a:cubicBezTo>
                    <a:pt x="90526" y="17454"/>
                    <a:pt x="88421" y="15272"/>
                    <a:pt x="90526" y="13090"/>
                  </a:cubicBezTo>
                  <a:cubicBezTo>
                    <a:pt x="90526" y="10909"/>
                    <a:pt x="92631" y="8727"/>
                    <a:pt x="94736" y="8727"/>
                  </a:cubicBezTo>
                  <a:cubicBezTo>
                    <a:pt x="96842" y="6545"/>
                    <a:pt x="94736" y="6545"/>
                    <a:pt x="94736" y="2181"/>
                  </a:cubicBezTo>
                  <a:cubicBezTo>
                    <a:pt x="92631" y="4363"/>
                    <a:pt x="90526" y="4363"/>
                    <a:pt x="86315" y="4363"/>
                  </a:cubicBezTo>
                  <a:cubicBezTo>
                    <a:pt x="82105" y="4363"/>
                    <a:pt x="77894" y="10909"/>
                    <a:pt x="75789" y="8727"/>
                  </a:cubicBezTo>
                  <a:cubicBezTo>
                    <a:pt x="69473" y="6545"/>
                    <a:pt x="58947" y="8727"/>
                    <a:pt x="56842" y="2181"/>
                  </a:cubicBezTo>
                  <a:cubicBezTo>
                    <a:pt x="54736" y="0"/>
                    <a:pt x="48421" y="2181"/>
                    <a:pt x="46315" y="2181"/>
                  </a:cubicBezTo>
                  <a:cubicBezTo>
                    <a:pt x="42105" y="6545"/>
                    <a:pt x="42105" y="2181"/>
                    <a:pt x="40000" y="2181"/>
                  </a:cubicBezTo>
                  <a:cubicBezTo>
                    <a:pt x="37894" y="2181"/>
                    <a:pt x="37894" y="6545"/>
                    <a:pt x="37894" y="6545"/>
                  </a:cubicBezTo>
                  <a:cubicBezTo>
                    <a:pt x="37894" y="6545"/>
                    <a:pt x="35789" y="8727"/>
                    <a:pt x="35789" y="8727"/>
                  </a:cubicBezTo>
                  <a:cubicBezTo>
                    <a:pt x="35789" y="10909"/>
                    <a:pt x="33684" y="10909"/>
                    <a:pt x="31578" y="10909"/>
                  </a:cubicBezTo>
                  <a:cubicBezTo>
                    <a:pt x="31578" y="10909"/>
                    <a:pt x="29473" y="10909"/>
                    <a:pt x="27368" y="10909"/>
                  </a:cubicBezTo>
                  <a:cubicBezTo>
                    <a:pt x="27368" y="10909"/>
                    <a:pt x="27368" y="10909"/>
                    <a:pt x="25263" y="8727"/>
                  </a:cubicBezTo>
                  <a:cubicBezTo>
                    <a:pt x="25263" y="8727"/>
                    <a:pt x="23157" y="15272"/>
                    <a:pt x="23157" y="17454"/>
                  </a:cubicBezTo>
                  <a:cubicBezTo>
                    <a:pt x="23157" y="19636"/>
                    <a:pt x="18947" y="13090"/>
                    <a:pt x="18947" y="10909"/>
                  </a:cubicBezTo>
                  <a:cubicBezTo>
                    <a:pt x="14736" y="8727"/>
                    <a:pt x="12631" y="15272"/>
                    <a:pt x="10526" y="15272"/>
                  </a:cubicBezTo>
                  <a:cubicBezTo>
                    <a:pt x="6315" y="15272"/>
                    <a:pt x="2105" y="15272"/>
                    <a:pt x="0" y="15272"/>
                  </a:cubicBezTo>
                  <a:cubicBezTo>
                    <a:pt x="0" y="17454"/>
                    <a:pt x="2105" y="19636"/>
                    <a:pt x="2105" y="21818"/>
                  </a:cubicBezTo>
                  <a:cubicBezTo>
                    <a:pt x="2105" y="26181"/>
                    <a:pt x="0" y="26181"/>
                    <a:pt x="0" y="30545"/>
                  </a:cubicBezTo>
                  <a:cubicBezTo>
                    <a:pt x="0" y="32727"/>
                    <a:pt x="0" y="39272"/>
                    <a:pt x="4210" y="39272"/>
                  </a:cubicBezTo>
                  <a:cubicBezTo>
                    <a:pt x="6315" y="41454"/>
                    <a:pt x="8421" y="39272"/>
                    <a:pt x="8421" y="45818"/>
                  </a:cubicBezTo>
                  <a:cubicBezTo>
                    <a:pt x="12631" y="43636"/>
                    <a:pt x="21052" y="34909"/>
                    <a:pt x="25263" y="37090"/>
                  </a:cubicBezTo>
                  <a:cubicBezTo>
                    <a:pt x="27368" y="39272"/>
                    <a:pt x="29473" y="41454"/>
                    <a:pt x="31578" y="41454"/>
                  </a:cubicBezTo>
                  <a:cubicBezTo>
                    <a:pt x="33684" y="41454"/>
                    <a:pt x="35789" y="45818"/>
                    <a:pt x="35789" y="48000"/>
                  </a:cubicBezTo>
                  <a:cubicBezTo>
                    <a:pt x="37894" y="50181"/>
                    <a:pt x="37894" y="52363"/>
                    <a:pt x="37894" y="54545"/>
                  </a:cubicBezTo>
                  <a:cubicBezTo>
                    <a:pt x="40000" y="56727"/>
                    <a:pt x="42105" y="58909"/>
                    <a:pt x="44210" y="61090"/>
                  </a:cubicBezTo>
                  <a:cubicBezTo>
                    <a:pt x="48421" y="63272"/>
                    <a:pt x="52631" y="67636"/>
                    <a:pt x="58947" y="72000"/>
                  </a:cubicBezTo>
                  <a:cubicBezTo>
                    <a:pt x="63157" y="76363"/>
                    <a:pt x="65263" y="76363"/>
                    <a:pt x="69473" y="78545"/>
                  </a:cubicBezTo>
                  <a:cubicBezTo>
                    <a:pt x="75789" y="82909"/>
                    <a:pt x="80000" y="89454"/>
                    <a:pt x="88421" y="91636"/>
                  </a:cubicBezTo>
                  <a:cubicBezTo>
                    <a:pt x="92631" y="93818"/>
                    <a:pt x="92631" y="100363"/>
                    <a:pt x="94736" y="104727"/>
                  </a:cubicBezTo>
                  <a:cubicBezTo>
                    <a:pt x="94736" y="109090"/>
                    <a:pt x="88421" y="113454"/>
                    <a:pt x="90526" y="120000"/>
                  </a:cubicBezTo>
                  <a:cubicBezTo>
                    <a:pt x="90526" y="117818"/>
                    <a:pt x="103157" y="106909"/>
                    <a:pt x="103157" y="104727"/>
                  </a:cubicBezTo>
                  <a:cubicBezTo>
                    <a:pt x="105263" y="102545"/>
                    <a:pt x="98947" y="98181"/>
                    <a:pt x="98947" y="98181"/>
                  </a:cubicBezTo>
                  <a:cubicBezTo>
                    <a:pt x="94736" y="93818"/>
                    <a:pt x="103157" y="85090"/>
                    <a:pt x="105263" y="87272"/>
                  </a:cubicBezTo>
                  <a:cubicBezTo>
                    <a:pt x="107368" y="89454"/>
                    <a:pt x="109473" y="89454"/>
                    <a:pt x="111578" y="89454"/>
                  </a:cubicBezTo>
                  <a:cubicBezTo>
                    <a:pt x="113684" y="91636"/>
                    <a:pt x="113684" y="93818"/>
                    <a:pt x="115789" y="96000"/>
                  </a:cubicBezTo>
                  <a:cubicBezTo>
                    <a:pt x="119999" y="96000"/>
                    <a:pt x="113684" y="87272"/>
                    <a:pt x="111578" y="85090"/>
                  </a:cubicBezTo>
                  <a:cubicBezTo>
                    <a:pt x="107368" y="80727"/>
                    <a:pt x="98947" y="80727"/>
                    <a:pt x="92631" y="76363"/>
                  </a:cubicBezTo>
                  <a:cubicBezTo>
                    <a:pt x="90526" y="74181"/>
                    <a:pt x="96842" y="69818"/>
                    <a:pt x="92631" y="69818"/>
                  </a:cubicBezTo>
                  <a:cubicBezTo>
                    <a:pt x="90526" y="67636"/>
                    <a:pt x="86315" y="69818"/>
                    <a:pt x="82105" y="67636"/>
                  </a:cubicBezTo>
                  <a:cubicBezTo>
                    <a:pt x="77894" y="65454"/>
                    <a:pt x="75789" y="61090"/>
                    <a:pt x="73684" y="56727"/>
                  </a:cubicBezTo>
                  <a:cubicBezTo>
                    <a:pt x="71578" y="52363"/>
                    <a:pt x="71578" y="48000"/>
                    <a:pt x="67368" y="45818"/>
                  </a:cubicBezTo>
                  <a:cubicBezTo>
                    <a:pt x="65263" y="43636"/>
                    <a:pt x="56842" y="41454"/>
                    <a:pt x="56842" y="37090"/>
                  </a:cubicBezTo>
                  <a:cubicBezTo>
                    <a:pt x="56842" y="34909"/>
                    <a:pt x="56842" y="32727"/>
                    <a:pt x="56842" y="32727"/>
                  </a:cubicBezTo>
                  <a:cubicBezTo>
                    <a:pt x="58947" y="28363"/>
                    <a:pt x="58947" y="28363"/>
                    <a:pt x="58947" y="26181"/>
                  </a:cubicBezTo>
                  <a:cubicBezTo>
                    <a:pt x="56842" y="19636"/>
                    <a:pt x="63157" y="21818"/>
                    <a:pt x="63157" y="19636"/>
                  </a:cubicBezTo>
                  <a:cubicBezTo>
                    <a:pt x="65263" y="17454"/>
                    <a:pt x="67368" y="17454"/>
                    <a:pt x="67368" y="17454"/>
                  </a:cubicBezTo>
                  <a:cubicBezTo>
                    <a:pt x="71578" y="17454"/>
                    <a:pt x="71578" y="19636"/>
                    <a:pt x="71578" y="21818"/>
                  </a:cubicBezTo>
                  <a:cubicBezTo>
                    <a:pt x="73684" y="21818"/>
                    <a:pt x="75789" y="21818"/>
                    <a:pt x="77894" y="21818"/>
                  </a:cubicBezTo>
                  <a:cubicBezTo>
                    <a:pt x="77894" y="19636"/>
                    <a:pt x="75789" y="21818"/>
                    <a:pt x="77894" y="2181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6" name="Google Shape;735;gb0755e36db_0_0">
              <a:extLst>
                <a:ext uri="{FF2B5EF4-FFF2-40B4-BE49-F238E27FC236}">
                  <a16:creationId xmlns:a16="http://schemas.microsoft.com/office/drawing/2014/main" id="{D3E96BC7-3292-F543-98EA-F53CD688945E}"/>
                </a:ext>
              </a:extLst>
            </p:cNvPr>
            <p:cNvSpPr/>
            <p:nvPr/>
          </p:nvSpPr>
          <p:spPr>
            <a:xfrm>
              <a:off x="12382276" y="7234356"/>
              <a:ext cx="227100" cy="21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333" y="48000"/>
                  </a:moveTo>
                  <a:cubicBezTo>
                    <a:pt x="66666" y="48000"/>
                    <a:pt x="80000" y="38400"/>
                    <a:pt x="93333" y="43200"/>
                  </a:cubicBezTo>
                  <a:cubicBezTo>
                    <a:pt x="102222" y="43200"/>
                    <a:pt x="111111" y="48000"/>
                    <a:pt x="120000" y="52800"/>
                  </a:cubicBezTo>
                  <a:cubicBezTo>
                    <a:pt x="115555" y="43200"/>
                    <a:pt x="115555" y="33600"/>
                    <a:pt x="111111" y="19200"/>
                  </a:cubicBezTo>
                  <a:cubicBezTo>
                    <a:pt x="97777" y="28800"/>
                    <a:pt x="84444" y="19200"/>
                    <a:pt x="75555" y="14400"/>
                  </a:cubicBezTo>
                  <a:cubicBezTo>
                    <a:pt x="66666" y="9600"/>
                    <a:pt x="62222" y="9600"/>
                    <a:pt x="57777" y="0"/>
                  </a:cubicBezTo>
                  <a:cubicBezTo>
                    <a:pt x="57777" y="0"/>
                    <a:pt x="48888" y="4800"/>
                    <a:pt x="48888" y="9600"/>
                  </a:cubicBezTo>
                  <a:cubicBezTo>
                    <a:pt x="40000" y="14400"/>
                    <a:pt x="44444" y="38400"/>
                    <a:pt x="26666" y="33600"/>
                  </a:cubicBezTo>
                  <a:cubicBezTo>
                    <a:pt x="17777" y="28800"/>
                    <a:pt x="8888" y="33600"/>
                    <a:pt x="4444" y="33600"/>
                  </a:cubicBezTo>
                  <a:cubicBezTo>
                    <a:pt x="0" y="38400"/>
                    <a:pt x="4444" y="52800"/>
                    <a:pt x="4444" y="52800"/>
                  </a:cubicBezTo>
                  <a:cubicBezTo>
                    <a:pt x="4444" y="52800"/>
                    <a:pt x="13333" y="48000"/>
                    <a:pt x="13333" y="48000"/>
                  </a:cubicBezTo>
                  <a:cubicBezTo>
                    <a:pt x="17777" y="48000"/>
                    <a:pt x="17777" y="57600"/>
                    <a:pt x="17777" y="62400"/>
                  </a:cubicBezTo>
                  <a:cubicBezTo>
                    <a:pt x="17777" y="52800"/>
                    <a:pt x="22222" y="38400"/>
                    <a:pt x="26666" y="48000"/>
                  </a:cubicBezTo>
                  <a:cubicBezTo>
                    <a:pt x="31111" y="62400"/>
                    <a:pt x="40000" y="72000"/>
                    <a:pt x="48888" y="81600"/>
                  </a:cubicBezTo>
                  <a:cubicBezTo>
                    <a:pt x="62222" y="96000"/>
                    <a:pt x="84444" y="105600"/>
                    <a:pt x="102222" y="120000"/>
                  </a:cubicBezTo>
                  <a:cubicBezTo>
                    <a:pt x="102222" y="110400"/>
                    <a:pt x="102222" y="110400"/>
                    <a:pt x="93333" y="105600"/>
                  </a:cubicBezTo>
                  <a:cubicBezTo>
                    <a:pt x="84444" y="100800"/>
                    <a:pt x="75555" y="96000"/>
                    <a:pt x="71111" y="91200"/>
                  </a:cubicBezTo>
                  <a:cubicBezTo>
                    <a:pt x="62222" y="81600"/>
                    <a:pt x="40000" y="48000"/>
                    <a:pt x="53333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7" name="Google Shape;736;gb0755e36db_0_0">
              <a:extLst>
                <a:ext uri="{FF2B5EF4-FFF2-40B4-BE49-F238E27FC236}">
                  <a16:creationId xmlns:a16="http://schemas.microsoft.com/office/drawing/2014/main" id="{8DA97B25-C672-6F4F-BF0C-7CF909CD2C14}"/>
                </a:ext>
              </a:extLst>
            </p:cNvPr>
            <p:cNvSpPr/>
            <p:nvPr/>
          </p:nvSpPr>
          <p:spPr>
            <a:xfrm>
              <a:off x="11606382" y="6990030"/>
              <a:ext cx="557400" cy="48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272" y="65263"/>
                  </a:moveTo>
                  <a:cubicBezTo>
                    <a:pt x="105454" y="61052"/>
                    <a:pt x="100000" y="69473"/>
                    <a:pt x="101818" y="63157"/>
                  </a:cubicBezTo>
                  <a:cubicBezTo>
                    <a:pt x="101818" y="61052"/>
                    <a:pt x="107272" y="50526"/>
                    <a:pt x="109090" y="50526"/>
                  </a:cubicBezTo>
                  <a:cubicBezTo>
                    <a:pt x="110909" y="48421"/>
                    <a:pt x="112727" y="52631"/>
                    <a:pt x="114545" y="48421"/>
                  </a:cubicBezTo>
                  <a:cubicBezTo>
                    <a:pt x="116363" y="42105"/>
                    <a:pt x="114545" y="37894"/>
                    <a:pt x="118181" y="31578"/>
                  </a:cubicBezTo>
                  <a:cubicBezTo>
                    <a:pt x="120000" y="27368"/>
                    <a:pt x="110909" y="27368"/>
                    <a:pt x="109090" y="27368"/>
                  </a:cubicBezTo>
                  <a:cubicBezTo>
                    <a:pt x="105454" y="27368"/>
                    <a:pt x="103636" y="25263"/>
                    <a:pt x="103636" y="23157"/>
                  </a:cubicBezTo>
                  <a:cubicBezTo>
                    <a:pt x="101818" y="23157"/>
                    <a:pt x="100000" y="23157"/>
                    <a:pt x="100000" y="23157"/>
                  </a:cubicBezTo>
                  <a:cubicBezTo>
                    <a:pt x="96363" y="23157"/>
                    <a:pt x="87272" y="18947"/>
                    <a:pt x="87272" y="14736"/>
                  </a:cubicBezTo>
                  <a:cubicBezTo>
                    <a:pt x="85454" y="21052"/>
                    <a:pt x="80000" y="10526"/>
                    <a:pt x="78181" y="10526"/>
                  </a:cubicBezTo>
                  <a:cubicBezTo>
                    <a:pt x="74545" y="8421"/>
                    <a:pt x="70909" y="6315"/>
                    <a:pt x="69090" y="2105"/>
                  </a:cubicBezTo>
                  <a:cubicBezTo>
                    <a:pt x="67272" y="0"/>
                    <a:pt x="63636" y="0"/>
                    <a:pt x="61818" y="2105"/>
                  </a:cubicBezTo>
                  <a:cubicBezTo>
                    <a:pt x="60000" y="4210"/>
                    <a:pt x="58181" y="8421"/>
                    <a:pt x="60000" y="10526"/>
                  </a:cubicBezTo>
                  <a:cubicBezTo>
                    <a:pt x="60000" y="12631"/>
                    <a:pt x="56363" y="14736"/>
                    <a:pt x="54545" y="16842"/>
                  </a:cubicBezTo>
                  <a:cubicBezTo>
                    <a:pt x="52727" y="16842"/>
                    <a:pt x="49090" y="16842"/>
                    <a:pt x="47272" y="21052"/>
                  </a:cubicBezTo>
                  <a:cubicBezTo>
                    <a:pt x="47272" y="23157"/>
                    <a:pt x="45454" y="25263"/>
                    <a:pt x="43636" y="25263"/>
                  </a:cubicBezTo>
                  <a:cubicBezTo>
                    <a:pt x="40000" y="25263"/>
                    <a:pt x="38181" y="25263"/>
                    <a:pt x="36363" y="23157"/>
                  </a:cubicBezTo>
                  <a:cubicBezTo>
                    <a:pt x="32727" y="23157"/>
                    <a:pt x="32727" y="21052"/>
                    <a:pt x="29090" y="21052"/>
                  </a:cubicBezTo>
                  <a:cubicBezTo>
                    <a:pt x="25454" y="18947"/>
                    <a:pt x="36363" y="33684"/>
                    <a:pt x="29090" y="33684"/>
                  </a:cubicBezTo>
                  <a:cubicBezTo>
                    <a:pt x="23636" y="33684"/>
                    <a:pt x="20000" y="35789"/>
                    <a:pt x="16363" y="31578"/>
                  </a:cubicBezTo>
                  <a:cubicBezTo>
                    <a:pt x="14545" y="29473"/>
                    <a:pt x="1818" y="33684"/>
                    <a:pt x="1818" y="35789"/>
                  </a:cubicBezTo>
                  <a:cubicBezTo>
                    <a:pt x="1818" y="37894"/>
                    <a:pt x="7272" y="37894"/>
                    <a:pt x="3636" y="40000"/>
                  </a:cubicBezTo>
                  <a:cubicBezTo>
                    <a:pt x="0" y="42105"/>
                    <a:pt x="5454" y="44210"/>
                    <a:pt x="7272" y="44210"/>
                  </a:cubicBezTo>
                  <a:cubicBezTo>
                    <a:pt x="10909" y="46315"/>
                    <a:pt x="27272" y="48421"/>
                    <a:pt x="27272" y="52631"/>
                  </a:cubicBezTo>
                  <a:cubicBezTo>
                    <a:pt x="27272" y="54736"/>
                    <a:pt x="23636" y="54736"/>
                    <a:pt x="25454" y="58947"/>
                  </a:cubicBezTo>
                  <a:cubicBezTo>
                    <a:pt x="29090" y="63157"/>
                    <a:pt x="30909" y="63157"/>
                    <a:pt x="34545" y="65263"/>
                  </a:cubicBezTo>
                  <a:cubicBezTo>
                    <a:pt x="38181" y="67368"/>
                    <a:pt x="32727" y="71578"/>
                    <a:pt x="36363" y="73684"/>
                  </a:cubicBezTo>
                  <a:cubicBezTo>
                    <a:pt x="36363" y="73684"/>
                    <a:pt x="40000" y="80000"/>
                    <a:pt x="40000" y="80000"/>
                  </a:cubicBezTo>
                  <a:cubicBezTo>
                    <a:pt x="38181" y="82105"/>
                    <a:pt x="36363" y="75789"/>
                    <a:pt x="34545" y="75789"/>
                  </a:cubicBezTo>
                  <a:cubicBezTo>
                    <a:pt x="32727" y="75789"/>
                    <a:pt x="34545" y="101052"/>
                    <a:pt x="29090" y="103157"/>
                  </a:cubicBezTo>
                  <a:cubicBezTo>
                    <a:pt x="34545" y="107368"/>
                    <a:pt x="41818" y="113684"/>
                    <a:pt x="49090" y="111578"/>
                  </a:cubicBezTo>
                  <a:cubicBezTo>
                    <a:pt x="50909" y="111578"/>
                    <a:pt x="52727" y="109473"/>
                    <a:pt x="54545" y="111578"/>
                  </a:cubicBezTo>
                  <a:cubicBezTo>
                    <a:pt x="56363" y="111578"/>
                    <a:pt x="58181" y="113684"/>
                    <a:pt x="60000" y="115789"/>
                  </a:cubicBezTo>
                  <a:cubicBezTo>
                    <a:pt x="63636" y="117894"/>
                    <a:pt x="74545" y="119999"/>
                    <a:pt x="72727" y="113684"/>
                  </a:cubicBezTo>
                  <a:cubicBezTo>
                    <a:pt x="70909" y="103157"/>
                    <a:pt x="80000" y="98947"/>
                    <a:pt x="85454" y="101052"/>
                  </a:cubicBezTo>
                  <a:cubicBezTo>
                    <a:pt x="92727" y="103157"/>
                    <a:pt x="96363" y="109473"/>
                    <a:pt x="103636" y="105263"/>
                  </a:cubicBezTo>
                  <a:cubicBezTo>
                    <a:pt x="107272" y="103157"/>
                    <a:pt x="109090" y="101052"/>
                    <a:pt x="112727" y="98947"/>
                  </a:cubicBezTo>
                  <a:cubicBezTo>
                    <a:pt x="112727" y="98947"/>
                    <a:pt x="116363" y="94736"/>
                    <a:pt x="112727" y="94736"/>
                  </a:cubicBezTo>
                  <a:cubicBezTo>
                    <a:pt x="109090" y="92631"/>
                    <a:pt x="105454" y="84210"/>
                    <a:pt x="107272" y="80000"/>
                  </a:cubicBezTo>
                  <a:cubicBezTo>
                    <a:pt x="110909" y="75789"/>
                    <a:pt x="109090" y="75789"/>
                    <a:pt x="107272" y="71578"/>
                  </a:cubicBezTo>
                  <a:cubicBezTo>
                    <a:pt x="107272" y="69473"/>
                    <a:pt x="107272" y="67368"/>
                    <a:pt x="107272" y="65263"/>
                  </a:cubicBezTo>
                  <a:cubicBezTo>
                    <a:pt x="105454" y="63157"/>
                    <a:pt x="107272" y="67368"/>
                    <a:pt x="107272" y="652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8" name="Google Shape;737;gb0755e36db_0_0">
              <a:extLst>
                <a:ext uri="{FF2B5EF4-FFF2-40B4-BE49-F238E27FC236}">
                  <a16:creationId xmlns:a16="http://schemas.microsoft.com/office/drawing/2014/main" id="{619766E7-64C3-304F-B34C-1F742AFFE558}"/>
                </a:ext>
              </a:extLst>
            </p:cNvPr>
            <p:cNvSpPr/>
            <p:nvPr/>
          </p:nvSpPr>
          <p:spPr>
            <a:xfrm>
              <a:off x="12069045" y="7176869"/>
              <a:ext cx="1869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727" y="8000"/>
                  </a:moveTo>
                  <a:cubicBezTo>
                    <a:pt x="76363" y="0"/>
                    <a:pt x="65454" y="8000"/>
                    <a:pt x="49090" y="8000"/>
                  </a:cubicBezTo>
                  <a:cubicBezTo>
                    <a:pt x="38181" y="8000"/>
                    <a:pt x="49090" y="8000"/>
                    <a:pt x="43636" y="16000"/>
                  </a:cubicBezTo>
                  <a:cubicBezTo>
                    <a:pt x="38181" y="16000"/>
                    <a:pt x="27272" y="16000"/>
                    <a:pt x="27272" y="16000"/>
                  </a:cubicBezTo>
                  <a:cubicBezTo>
                    <a:pt x="21818" y="16000"/>
                    <a:pt x="16363" y="40000"/>
                    <a:pt x="16363" y="40000"/>
                  </a:cubicBezTo>
                  <a:cubicBezTo>
                    <a:pt x="10909" y="48000"/>
                    <a:pt x="0" y="80000"/>
                    <a:pt x="5454" y="72000"/>
                  </a:cubicBezTo>
                  <a:cubicBezTo>
                    <a:pt x="16363" y="72000"/>
                    <a:pt x="16363" y="64000"/>
                    <a:pt x="21818" y="80000"/>
                  </a:cubicBezTo>
                  <a:cubicBezTo>
                    <a:pt x="21818" y="96000"/>
                    <a:pt x="27272" y="88000"/>
                    <a:pt x="38181" y="88000"/>
                  </a:cubicBezTo>
                  <a:cubicBezTo>
                    <a:pt x="43636" y="88000"/>
                    <a:pt x="54545" y="88000"/>
                    <a:pt x="60000" y="80000"/>
                  </a:cubicBezTo>
                  <a:cubicBezTo>
                    <a:pt x="65454" y="64000"/>
                    <a:pt x="70909" y="72000"/>
                    <a:pt x="70909" y="80000"/>
                  </a:cubicBezTo>
                  <a:cubicBezTo>
                    <a:pt x="87272" y="120000"/>
                    <a:pt x="81818" y="64000"/>
                    <a:pt x="87272" y="64000"/>
                  </a:cubicBezTo>
                  <a:cubicBezTo>
                    <a:pt x="92727" y="64000"/>
                    <a:pt x="92727" y="72000"/>
                    <a:pt x="98181" y="72000"/>
                  </a:cubicBezTo>
                  <a:cubicBezTo>
                    <a:pt x="103636" y="72000"/>
                    <a:pt x="109090" y="72000"/>
                    <a:pt x="114545" y="64000"/>
                  </a:cubicBezTo>
                  <a:cubicBezTo>
                    <a:pt x="120000" y="56000"/>
                    <a:pt x="120000" y="56000"/>
                    <a:pt x="120000" y="40000"/>
                  </a:cubicBezTo>
                  <a:cubicBezTo>
                    <a:pt x="120000" y="40000"/>
                    <a:pt x="103636" y="32000"/>
                    <a:pt x="98181" y="32000"/>
                  </a:cubicBezTo>
                  <a:cubicBezTo>
                    <a:pt x="92727" y="24000"/>
                    <a:pt x="92727" y="16000"/>
                    <a:pt x="92727" y="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9" name="Google Shape;738;gb0755e36db_0_0">
              <a:extLst>
                <a:ext uri="{FF2B5EF4-FFF2-40B4-BE49-F238E27FC236}">
                  <a16:creationId xmlns:a16="http://schemas.microsoft.com/office/drawing/2014/main" id="{102978D2-0C08-1D45-83D3-674E53C18599}"/>
                </a:ext>
              </a:extLst>
            </p:cNvPr>
            <p:cNvSpPr/>
            <p:nvPr/>
          </p:nvSpPr>
          <p:spPr>
            <a:xfrm>
              <a:off x="11910995" y="6972783"/>
              <a:ext cx="175200" cy="10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71" y="83076"/>
                  </a:moveTo>
                  <a:cubicBezTo>
                    <a:pt x="102857" y="83076"/>
                    <a:pt x="120000" y="64615"/>
                    <a:pt x="114285" y="55384"/>
                  </a:cubicBezTo>
                  <a:cubicBezTo>
                    <a:pt x="114285" y="46153"/>
                    <a:pt x="108571" y="27692"/>
                    <a:pt x="102857" y="27692"/>
                  </a:cubicBezTo>
                  <a:cubicBezTo>
                    <a:pt x="97142" y="18461"/>
                    <a:pt x="85714" y="0"/>
                    <a:pt x="74285" y="0"/>
                  </a:cubicBezTo>
                  <a:cubicBezTo>
                    <a:pt x="62857" y="0"/>
                    <a:pt x="57142" y="9230"/>
                    <a:pt x="45714" y="9230"/>
                  </a:cubicBezTo>
                  <a:cubicBezTo>
                    <a:pt x="34285" y="9230"/>
                    <a:pt x="28571" y="0"/>
                    <a:pt x="17142" y="9230"/>
                  </a:cubicBezTo>
                  <a:cubicBezTo>
                    <a:pt x="0" y="27692"/>
                    <a:pt x="17142" y="46153"/>
                    <a:pt x="28571" y="55384"/>
                  </a:cubicBezTo>
                  <a:cubicBezTo>
                    <a:pt x="40000" y="64615"/>
                    <a:pt x="45714" y="64615"/>
                    <a:pt x="57142" y="83076"/>
                  </a:cubicBezTo>
                  <a:cubicBezTo>
                    <a:pt x="57142" y="92307"/>
                    <a:pt x="68571" y="92307"/>
                    <a:pt x="68571" y="83076"/>
                  </a:cubicBezTo>
                  <a:cubicBezTo>
                    <a:pt x="68571" y="92307"/>
                    <a:pt x="97142" y="120000"/>
                    <a:pt x="102857" y="120000"/>
                  </a:cubicBezTo>
                  <a:cubicBezTo>
                    <a:pt x="102857" y="101538"/>
                    <a:pt x="102857" y="92307"/>
                    <a:pt x="108571" y="83076"/>
                  </a:cubicBezTo>
                  <a:cubicBezTo>
                    <a:pt x="108571" y="83076"/>
                    <a:pt x="97142" y="92307"/>
                    <a:pt x="108571" y="8307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0" name="Google Shape;739;gb0755e36db_0_0">
              <a:extLst>
                <a:ext uri="{FF2B5EF4-FFF2-40B4-BE49-F238E27FC236}">
                  <a16:creationId xmlns:a16="http://schemas.microsoft.com/office/drawing/2014/main" id="{54A3F93C-D615-5540-8095-B0EEFB7A7611}"/>
                </a:ext>
              </a:extLst>
            </p:cNvPr>
            <p:cNvSpPr/>
            <p:nvPr/>
          </p:nvSpPr>
          <p:spPr>
            <a:xfrm>
              <a:off x="12054678" y="7050392"/>
              <a:ext cx="315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30000" y="60000"/>
                    <a:pt x="30000" y="90000"/>
                  </a:cubicBezTo>
                  <a:cubicBezTo>
                    <a:pt x="30000" y="120000"/>
                    <a:pt x="90000" y="120000"/>
                    <a:pt x="120000" y="120000"/>
                  </a:cubicBezTo>
                  <a:cubicBezTo>
                    <a:pt x="120000" y="60000"/>
                    <a:pt x="120000" y="30000"/>
                    <a:pt x="60000" y="0"/>
                  </a:cubicBezTo>
                  <a:cubicBezTo>
                    <a:pt x="0" y="30000"/>
                    <a:pt x="90000" y="3000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1" name="Google Shape;740;gb0755e36db_0_0">
              <a:extLst>
                <a:ext uri="{FF2B5EF4-FFF2-40B4-BE49-F238E27FC236}">
                  <a16:creationId xmlns:a16="http://schemas.microsoft.com/office/drawing/2014/main" id="{C4E83BE0-DBAC-E848-B5D1-AB8F309CB200}"/>
                </a:ext>
              </a:extLst>
            </p:cNvPr>
            <p:cNvSpPr/>
            <p:nvPr/>
          </p:nvSpPr>
          <p:spPr>
            <a:xfrm>
              <a:off x="11951225" y="6854932"/>
              <a:ext cx="1695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93333"/>
                  </a:moveTo>
                  <a:cubicBezTo>
                    <a:pt x="42000" y="80000"/>
                    <a:pt x="78000" y="106666"/>
                    <a:pt x="84000" y="120000"/>
                  </a:cubicBezTo>
                  <a:cubicBezTo>
                    <a:pt x="90000" y="106666"/>
                    <a:pt x="90000" y="93333"/>
                    <a:pt x="84000" y="86666"/>
                  </a:cubicBezTo>
                  <a:cubicBezTo>
                    <a:pt x="78000" y="60000"/>
                    <a:pt x="90000" y="73333"/>
                    <a:pt x="102000" y="73333"/>
                  </a:cubicBezTo>
                  <a:cubicBezTo>
                    <a:pt x="114000" y="66666"/>
                    <a:pt x="114000" y="53333"/>
                    <a:pt x="108000" y="40000"/>
                  </a:cubicBezTo>
                  <a:cubicBezTo>
                    <a:pt x="108000" y="40000"/>
                    <a:pt x="120000" y="33333"/>
                    <a:pt x="120000" y="33333"/>
                  </a:cubicBezTo>
                  <a:cubicBezTo>
                    <a:pt x="120000" y="20000"/>
                    <a:pt x="120000" y="13333"/>
                    <a:pt x="114000" y="0"/>
                  </a:cubicBezTo>
                  <a:cubicBezTo>
                    <a:pt x="114000" y="0"/>
                    <a:pt x="90000" y="6666"/>
                    <a:pt x="90000" y="6666"/>
                  </a:cubicBezTo>
                  <a:cubicBezTo>
                    <a:pt x="78000" y="6666"/>
                    <a:pt x="72000" y="6666"/>
                    <a:pt x="60000" y="20000"/>
                  </a:cubicBezTo>
                  <a:cubicBezTo>
                    <a:pt x="60000" y="20000"/>
                    <a:pt x="78000" y="33333"/>
                    <a:pt x="72000" y="40000"/>
                  </a:cubicBezTo>
                  <a:cubicBezTo>
                    <a:pt x="60000" y="53333"/>
                    <a:pt x="54000" y="26666"/>
                    <a:pt x="60000" y="26666"/>
                  </a:cubicBezTo>
                  <a:cubicBezTo>
                    <a:pt x="60000" y="26666"/>
                    <a:pt x="42000" y="33333"/>
                    <a:pt x="42000" y="40000"/>
                  </a:cubicBezTo>
                  <a:cubicBezTo>
                    <a:pt x="42000" y="46666"/>
                    <a:pt x="36000" y="46666"/>
                    <a:pt x="30000" y="53333"/>
                  </a:cubicBezTo>
                  <a:cubicBezTo>
                    <a:pt x="30000" y="60000"/>
                    <a:pt x="18000" y="80000"/>
                    <a:pt x="30000" y="80000"/>
                  </a:cubicBezTo>
                  <a:cubicBezTo>
                    <a:pt x="30000" y="80000"/>
                    <a:pt x="24000" y="80000"/>
                    <a:pt x="18000" y="80000"/>
                  </a:cubicBezTo>
                  <a:cubicBezTo>
                    <a:pt x="18000" y="80000"/>
                    <a:pt x="24000" y="80000"/>
                    <a:pt x="24000" y="80000"/>
                  </a:cubicBezTo>
                  <a:cubicBezTo>
                    <a:pt x="24000" y="80000"/>
                    <a:pt x="18000" y="80000"/>
                    <a:pt x="18000" y="80000"/>
                  </a:cubicBezTo>
                  <a:cubicBezTo>
                    <a:pt x="12000" y="86666"/>
                    <a:pt x="24000" y="93333"/>
                    <a:pt x="24000" y="93333"/>
                  </a:cubicBezTo>
                  <a:cubicBezTo>
                    <a:pt x="24000" y="86666"/>
                    <a:pt x="12000" y="86666"/>
                    <a:pt x="12000" y="86666"/>
                  </a:cubicBezTo>
                  <a:cubicBezTo>
                    <a:pt x="12000" y="86666"/>
                    <a:pt x="18000" y="93333"/>
                    <a:pt x="18000" y="93333"/>
                  </a:cubicBezTo>
                  <a:cubicBezTo>
                    <a:pt x="18000" y="93333"/>
                    <a:pt x="12000" y="86666"/>
                    <a:pt x="6000" y="93333"/>
                  </a:cubicBezTo>
                  <a:cubicBezTo>
                    <a:pt x="6000" y="93333"/>
                    <a:pt x="12000" y="100000"/>
                    <a:pt x="12000" y="100000"/>
                  </a:cubicBezTo>
                  <a:cubicBezTo>
                    <a:pt x="12000" y="93333"/>
                    <a:pt x="6000" y="93333"/>
                    <a:pt x="0" y="100000"/>
                  </a:cubicBezTo>
                  <a:cubicBezTo>
                    <a:pt x="6000" y="100000"/>
                    <a:pt x="24000" y="106666"/>
                    <a:pt x="30000" y="93333"/>
                  </a:cubicBezTo>
                  <a:cubicBezTo>
                    <a:pt x="30000" y="93333"/>
                    <a:pt x="30000" y="100000"/>
                    <a:pt x="30000" y="9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2" name="Google Shape;741;gb0755e36db_0_0">
              <a:extLst>
                <a:ext uri="{FF2B5EF4-FFF2-40B4-BE49-F238E27FC236}">
                  <a16:creationId xmlns:a16="http://schemas.microsoft.com/office/drawing/2014/main" id="{0EF0D332-EA19-FF4C-8CD0-65AB5F016907}"/>
                </a:ext>
              </a:extLst>
            </p:cNvPr>
            <p:cNvSpPr/>
            <p:nvPr/>
          </p:nvSpPr>
          <p:spPr>
            <a:xfrm>
              <a:off x="12155254" y="6601982"/>
              <a:ext cx="126300" cy="18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14545"/>
                  </a:moveTo>
                  <a:cubicBezTo>
                    <a:pt x="80000" y="109090"/>
                    <a:pt x="48000" y="98181"/>
                    <a:pt x="64000" y="92727"/>
                  </a:cubicBezTo>
                  <a:cubicBezTo>
                    <a:pt x="72000" y="87272"/>
                    <a:pt x="72000" y="70909"/>
                    <a:pt x="88000" y="65454"/>
                  </a:cubicBezTo>
                  <a:cubicBezTo>
                    <a:pt x="88000" y="65454"/>
                    <a:pt x="88000" y="70909"/>
                    <a:pt x="88000" y="70909"/>
                  </a:cubicBezTo>
                  <a:cubicBezTo>
                    <a:pt x="96000" y="70909"/>
                    <a:pt x="120000" y="60000"/>
                    <a:pt x="120000" y="54545"/>
                  </a:cubicBezTo>
                  <a:cubicBezTo>
                    <a:pt x="120000" y="49090"/>
                    <a:pt x="88000" y="49090"/>
                    <a:pt x="88000" y="38181"/>
                  </a:cubicBezTo>
                  <a:cubicBezTo>
                    <a:pt x="88000" y="32727"/>
                    <a:pt x="80000" y="32727"/>
                    <a:pt x="80000" y="27272"/>
                  </a:cubicBezTo>
                  <a:cubicBezTo>
                    <a:pt x="80000" y="21818"/>
                    <a:pt x="96000" y="27272"/>
                    <a:pt x="96000" y="21818"/>
                  </a:cubicBezTo>
                  <a:cubicBezTo>
                    <a:pt x="96000" y="16363"/>
                    <a:pt x="96000" y="10909"/>
                    <a:pt x="96000" y="5454"/>
                  </a:cubicBezTo>
                  <a:cubicBezTo>
                    <a:pt x="96000" y="0"/>
                    <a:pt x="96000" y="5454"/>
                    <a:pt x="88000" y="5454"/>
                  </a:cubicBezTo>
                  <a:cubicBezTo>
                    <a:pt x="64000" y="5454"/>
                    <a:pt x="72000" y="10909"/>
                    <a:pt x="56000" y="21818"/>
                  </a:cubicBezTo>
                  <a:cubicBezTo>
                    <a:pt x="48000" y="27272"/>
                    <a:pt x="24000" y="16363"/>
                    <a:pt x="16000" y="27272"/>
                  </a:cubicBezTo>
                  <a:cubicBezTo>
                    <a:pt x="0" y="38181"/>
                    <a:pt x="24000" y="38181"/>
                    <a:pt x="32000" y="32727"/>
                  </a:cubicBezTo>
                  <a:cubicBezTo>
                    <a:pt x="40000" y="27272"/>
                    <a:pt x="56000" y="32727"/>
                    <a:pt x="48000" y="43636"/>
                  </a:cubicBezTo>
                  <a:cubicBezTo>
                    <a:pt x="48000" y="38181"/>
                    <a:pt x="32000" y="32727"/>
                    <a:pt x="32000" y="43636"/>
                  </a:cubicBezTo>
                  <a:cubicBezTo>
                    <a:pt x="24000" y="43636"/>
                    <a:pt x="16000" y="49090"/>
                    <a:pt x="16000" y="43636"/>
                  </a:cubicBezTo>
                  <a:cubicBezTo>
                    <a:pt x="16000" y="49090"/>
                    <a:pt x="0" y="38181"/>
                    <a:pt x="0" y="49090"/>
                  </a:cubicBezTo>
                  <a:cubicBezTo>
                    <a:pt x="0" y="60000"/>
                    <a:pt x="0" y="65454"/>
                    <a:pt x="0" y="76363"/>
                  </a:cubicBezTo>
                  <a:cubicBezTo>
                    <a:pt x="8000" y="81818"/>
                    <a:pt x="16000" y="81818"/>
                    <a:pt x="16000" y="87272"/>
                  </a:cubicBezTo>
                  <a:cubicBezTo>
                    <a:pt x="24000" y="98181"/>
                    <a:pt x="8000" y="103636"/>
                    <a:pt x="16000" y="109090"/>
                  </a:cubicBezTo>
                  <a:cubicBezTo>
                    <a:pt x="32000" y="120000"/>
                    <a:pt x="64000" y="114545"/>
                    <a:pt x="80000" y="11454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3" name="Google Shape;742;gb0755e36db_0_0">
              <a:extLst>
                <a:ext uri="{FF2B5EF4-FFF2-40B4-BE49-F238E27FC236}">
                  <a16:creationId xmlns:a16="http://schemas.microsoft.com/office/drawing/2014/main" id="{9C762E47-C491-F94D-8287-11E47B854AE3}"/>
                </a:ext>
              </a:extLst>
            </p:cNvPr>
            <p:cNvSpPr/>
            <p:nvPr/>
          </p:nvSpPr>
          <p:spPr>
            <a:xfrm>
              <a:off x="12063299" y="6771575"/>
              <a:ext cx="376500" cy="43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333" y="55384"/>
                  </a:moveTo>
                  <a:cubicBezTo>
                    <a:pt x="114666" y="50769"/>
                    <a:pt x="114666" y="46153"/>
                    <a:pt x="114666" y="41538"/>
                  </a:cubicBezTo>
                  <a:cubicBezTo>
                    <a:pt x="112000" y="36923"/>
                    <a:pt x="109333" y="34615"/>
                    <a:pt x="112000" y="27692"/>
                  </a:cubicBezTo>
                  <a:cubicBezTo>
                    <a:pt x="114666" y="23076"/>
                    <a:pt x="112000" y="18461"/>
                    <a:pt x="109333" y="16153"/>
                  </a:cubicBezTo>
                  <a:cubicBezTo>
                    <a:pt x="106666" y="13846"/>
                    <a:pt x="101333" y="11538"/>
                    <a:pt x="101333" y="9230"/>
                  </a:cubicBezTo>
                  <a:cubicBezTo>
                    <a:pt x="101333" y="9230"/>
                    <a:pt x="104000" y="6923"/>
                    <a:pt x="101333" y="4615"/>
                  </a:cubicBezTo>
                  <a:cubicBezTo>
                    <a:pt x="98666" y="4615"/>
                    <a:pt x="98666" y="11538"/>
                    <a:pt x="98666" y="11538"/>
                  </a:cubicBezTo>
                  <a:cubicBezTo>
                    <a:pt x="93333" y="11538"/>
                    <a:pt x="93333" y="9230"/>
                    <a:pt x="88000" y="9230"/>
                  </a:cubicBezTo>
                  <a:cubicBezTo>
                    <a:pt x="82666" y="11538"/>
                    <a:pt x="74666" y="16153"/>
                    <a:pt x="66666" y="16153"/>
                  </a:cubicBezTo>
                  <a:cubicBezTo>
                    <a:pt x="64000" y="13846"/>
                    <a:pt x="69333" y="11538"/>
                    <a:pt x="69333" y="9230"/>
                  </a:cubicBezTo>
                  <a:cubicBezTo>
                    <a:pt x="64000" y="9230"/>
                    <a:pt x="61333" y="11538"/>
                    <a:pt x="56000" y="9230"/>
                  </a:cubicBezTo>
                  <a:cubicBezTo>
                    <a:pt x="53333" y="6923"/>
                    <a:pt x="61333" y="2307"/>
                    <a:pt x="53333" y="2307"/>
                  </a:cubicBezTo>
                  <a:cubicBezTo>
                    <a:pt x="48000" y="2307"/>
                    <a:pt x="42666" y="2307"/>
                    <a:pt x="34666" y="0"/>
                  </a:cubicBezTo>
                  <a:cubicBezTo>
                    <a:pt x="37333" y="2307"/>
                    <a:pt x="40000" y="2307"/>
                    <a:pt x="40000" y="6923"/>
                  </a:cubicBezTo>
                  <a:cubicBezTo>
                    <a:pt x="37333" y="9230"/>
                    <a:pt x="37333" y="9230"/>
                    <a:pt x="40000" y="13846"/>
                  </a:cubicBezTo>
                  <a:cubicBezTo>
                    <a:pt x="40000" y="18461"/>
                    <a:pt x="40000" y="16153"/>
                    <a:pt x="45333" y="16153"/>
                  </a:cubicBezTo>
                  <a:cubicBezTo>
                    <a:pt x="48000" y="16153"/>
                    <a:pt x="50666" y="18461"/>
                    <a:pt x="53333" y="20769"/>
                  </a:cubicBezTo>
                  <a:cubicBezTo>
                    <a:pt x="50666" y="18461"/>
                    <a:pt x="42666" y="18461"/>
                    <a:pt x="40000" y="18461"/>
                  </a:cubicBezTo>
                  <a:cubicBezTo>
                    <a:pt x="40000" y="18461"/>
                    <a:pt x="37333" y="18461"/>
                    <a:pt x="37333" y="18461"/>
                  </a:cubicBezTo>
                  <a:cubicBezTo>
                    <a:pt x="34666" y="20769"/>
                    <a:pt x="37333" y="23076"/>
                    <a:pt x="34666" y="23076"/>
                  </a:cubicBezTo>
                  <a:cubicBezTo>
                    <a:pt x="29333" y="25384"/>
                    <a:pt x="18666" y="13846"/>
                    <a:pt x="16000" y="23076"/>
                  </a:cubicBezTo>
                  <a:cubicBezTo>
                    <a:pt x="18666" y="27692"/>
                    <a:pt x="21333" y="32307"/>
                    <a:pt x="16000" y="34615"/>
                  </a:cubicBezTo>
                  <a:cubicBezTo>
                    <a:pt x="13333" y="39230"/>
                    <a:pt x="13333" y="34615"/>
                    <a:pt x="16000" y="39230"/>
                  </a:cubicBezTo>
                  <a:cubicBezTo>
                    <a:pt x="16000" y="50769"/>
                    <a:pt x="0" y="46153"/>
                    <a:pt x="2666" y="50769"/>
                  </a:cubicBezTo>
                  <a:cubicBezTo>
                    <a:pt x="2666" y="53076"/>
                    <a:pt x="5333" y="55384"/>
                    <a:pt x="5333" y="60000"/>
                  </a:cubicBezTo>
                  <a:cubicBezTo>
                    <a:pt x="5333" y="64615"/>
                    <a:pt x="2666" y="64615"/>
                    <a:pt x="5333" y="69230"/>
                  </a:cubicBezTo>
                  <a:cubicBezTo>
                    <a:pt x="8000" y="71538"/>
                    <a:pt x="0" y="76153"/>
                    <a:pt x="2666" y="76153"/>
                  </a:cubicBezTo>
                  <a:cubicBezTo>
                    <a:pt x="8000" y="78461"/>
                    <a:pt x="5333" y="83076"/>
                    <a:pt x="8000" y="85384"/>
                  </a:cubicBezTo>
                  <a:cubicBezTo>
                    <a:pt x="10666" y="92307"/>
                    <a:pt x="21333" y="90000"/>
                    <a:pt x="29333" y="92307"/>
                  </a:cubicBezTo>
                  <a:cubicBezTo>
                    <a:pt x="29333" y="92307"/>
                    <a:pt x="24000" y="110769"/>
                    <a:pt x="24000" y="113076"/>
                  </a:cubicBezTo>
                  <a:cubicBezTo>
                    <a:pt x="34666" y="113076"/>
                    <a:pt x="40000" y="110769"/>
                    <a:pt x="50666" y="113076"/>
                  </a:cubicBezTo>
                  <a:cubicBezTo>
                    <a:pt x="50666" y="113076"/>
                    <a:pt x="61333" y="120000"/>
                    <a:pt x="61333" y="117692"/>
                  </a:cubicBezTo>
                  <a:cubicBezTo>
                    <a:pt x="64000" y="113076"/>
                    <a:pt x="66666" y="113076"/>
                    <a:pt x="69333" y="115384"/>
                  </a:cubicBezTo>
                  <a:cubicBezTo>
                    <a:pt x="72000" y="117692"/>
                    <a:pt x="85333" y="110769"/>
                    <a:pt x="88000" y="113076"/>
                  </a:cubicBezTo>
                  <a:cubicBezTo>
                    <a:pt x="88000" y="113076"/>
                    <a:pt x="98666" y="115384"/>
                    <a:pt x="96000" y="113076"/>
                  </a:cubicBezTo>
                  <a:cubicBezTo>
                    <a:pt x="93333" y="106153"/>
                    <a:pt x="90666" y="106153"/>
                    <a:pt x="96000" y="103846"/>
                  </a:cubicBezTo>
                  <a:cubicBezTo>
                    <a:pt x="101333" y="99230"/>
                    <a:pt x="101333" y="99230"/>
                    <a:pt x="106666" y="99230"/>
                  </a:cubicBezTo>
                  <a:cubicBezTo>
                    <a:pt x="109333" y="96923"/>
                    <a:pt x="96000" y="87692"/>
                    <a:pt x="93333" y="85384"/>
                  </a:cubicBezTo>
                  <a:cubicBezTo>
                    <a:pt x="90666" y="85384"/>
                    <a:pt x="82666" y="73846"/>
                    <a:pt x="85333" y="71538"/>
                  </a:cubicBezTo>
                  <a:cubicBezTo>
                    <a:pt x="96000" y="69230"/>
                    <a:pt x="101333" y="66923"/>
                    <a:pt x="109333" y="60000"/>
                  </a:cubicBezTo>
                  <a:cubicBezTo>
                    <a:pt x="112000" y="57692"/>
                    <a:pt x="114666" y="66923"/>
                    <a:pt x="117333" y="64615"/>
                  </a:cubicBezTo>
                  <a:cubicBezTo>
                    <a:pt x="120000" y="62307"/>
                    <a:pt x="120000" y="57692"/>
                    <a:pt x="117333" y="55384"/>
                  </a:cubicBezTo>
                  <a:cubicBezTo>
                    <a:pt x="117333" y="53076"/>
                    <a:pt x="117333" y="55384"/>
                    <a:pt x="117333" y="5538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4" name="Google Shape;743;gb0755e36db_0_0">
              <a:extLst>
                <a:ext uri="{FF2B5EF4-FFF2-40B4-BE49-F238E27FC236}">
                  <a16:creationId xmlns:a16="http://schemas.microsoft.com/office/drawing/2014/main" id="{1D716512-3500-0F4E-A716-6ABE9F2EBEE6}"/>
                </a:ext>
              </a:extLst>
            </p:cNvPr>
            <p:cNvSpPr/>
            <p:nvPr/>
          </p:nvSpPr>
          <p:spPr>
            <a:xfrm>
              <a:off x="12727120" y="6906673"/>
              <a:ext cx="750000" cy="44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1132"/>
                  </a:moveTo>
                  <a:cubicBezTo>
                    <a:pt x="0" y="67924"/>
                    <a:pt x="9438" y="67924"/>
                    <a:pt x="12134" y="67924"/>
                  </a:cubicBezTo>
                  <a:cubicBezTo>
                    <a:pt x="14831" y="67924"/>
                    <a:pt x="17528" y="72452"/>
                    <a:pt x="21573" y="70188"/>
                  </a:cubicBezTo>
                  <a:cubicBezTo>
                    <a:pt x="22921" y="65660"/>
                    <a:pt x="26966" y="63396"/>
                    <a:pt x="29662" y="63396"/>
                  </a:cubicBezTo>
                  <a:cubicBezTo>
                    <a:pt x="33707" y="58867"/>
                    <a:pt x="41797" y="63396"/>
                    <a:pt x="44494" y="67924"/>
                  </a:cubicBezTo>
                  <a:cubicBezTo>
                    <a:pt x="48539" y="76981"/>
                    <a:pt x="49887" y="86037"/>
                    <a:pt x="53932" y="92830"/>
                  </a:cubicBezTo>
                  <a:cubicBezTo>
                    <a:pt x="56629" y="90566"/>
                    <a:pt x="56629" y="88301"/>
                    <a:pt x="59325" y="86037"/>
                  </a:cubicBezTo>
                  <a:cubicBezTo>
                    <a:pt x="62022" y="86037"/>
                    <a:pt x="62022" y="90566"/>
                    <a:pt x="63370" y="92830"/>
                  </a:cubicBezTo>
                  <a:cubicBezTo>
                    <a:pt x="64719" y="95094"/>
                    <a:pt x="76853" y="97358"/>
                    <a:pt x="76853" y="95094"/>
                  </a:cubicBezTo>
                  <a:cubicBezTo>
                    <a:pt x="76853" y="97358"/>
                    <a:pt x="68764" y="101886"/>
                    <a:pt x="68764" y="104150"/>
                  </a:cubicBezTo>
                  <a:cubicBezTo>
                    <a:pt x="70112" y="106415"/>
                    <a:pt x="75505" y="104150"/>
                    <a:pt x="74157" y="110943"/>
                  </a:cubicBezTo>
                  <a:cubicBezTo>
                    <a:pt x="72808" y="115471"/>
                    <a:pt x="76853" y="120000"/>
                    <a:pt x="79550" y="115471"/>
                  </a:cubicBezTo>
                  <a:cubicBezTo>
                    <a:pt x="82247" y="113207"/>
                    <a:pt x="86292" y="108679"/>
                    <a:pt x="90337" y="108679"/>
                  </a:cubicBezTo>
                  <a:cubicBezTo>
                    <a:pt x="94382" y="108679"/>
                    <a:pt x="95730" y="108679"/>
                    <a:pt x="97078" y="104150"/>
                  </a:cubicBezTo>
                  <a:cubicBezTo>
                    <a:pt x="97078" y="104150"/>
                    <a:pt x="93033" y="104150"/>
                    <a:pt x="91685" y="104150"/>
                  </a:cubicBezTo>
                  <a:cubicBezTo>
                    <a:pt x="88988" y="104150"/>
                    <a:pt x="86292" y="106415"/>
                    <a:pt x="84943" y="99622"/>
                  </a:cubicBezTo>
                  <a:cubicBezTo>
                    <a:pt x="80898" y="90566"/>
                    <a:pt x="94382" y="86037"/>
                    <a:pt x="97078" y="86037"/>
                  </a:cubicBezTo>
                  <a:cubicBezTo>
                    <a:pt x="99775" y="83773"/>
                    <a:pt x="102471" y="81509"/>
                    <a:pt x="105168" y="79245"/>
                  </a:cubicBezTo>
                  <a:cubicBezTo>
                    <a:pt x="106516" y="74716"/>
                    <a:pt x="109213" y="70188"/>
                    <a:pt x="113258" y="70188"/>
                  </a:cubicBezTo>
                  <a:cubicBezTo>
                    <a:pt x="114606" y="70188"/>
                    <a:pt x="117303" y="70188"/>
                    <a:pt x="117303" y="63396"/>
                  </a:cubicBezTo>
                  <a:cubicBezTo>
                    <a:pt x="117303" y="61132"/>
                    <a:pt x="115955" y="61132"/>
                    <a:pt x="115955" y="58867"/>
                  </a:cubicBezTo>
                  <a:cubicBezTo>
                    <a:pt x="115955" y="56603"/>
                    <a:pt x="118651" y="56603"/>
                    <a:pt x="118651" y="56603"/>
                  </a:cubicBezTo>
                  <a:cubicBezTo>
                    <a:pt x="118651" y="56603"/>
                    <a:pt x="115955" y="54339"/>
                    <a:pt x="115955" y="54339"/>
                  </a:cubicBezTo>
                  <a:cubicBezTo>
                    <a:pt x="115955" y="52075"/>
                    <a:pt x="120000" y="52075"/>
                    <a:pt x="118651" y="47547"/>
                  </a:cubicBezTo>
                  <a:cubicBezTo>
                    <a:pt x="118651" y="47547"/>
                    <a:pt x="115955" y="45283"/>
                    <a:pt x="114606" y="43018"/>
                  </a:cubicBezTo>
                  <a:cubicBezTo>
                    <a:pt x="113258" y="40754"/>
                    <a:pt x="111910" y="45283"/>
                    <a:pt x="110561" y="40754"/>
                  </a:cubicBezTo>
                  <a:cubicBezTo>
                    <a:pt x="109213" y="38490"/>
                    <a:pt x="107865" y="38490"/>
                    <a:pt x="105168" y="40754"/>
                  </a:cubicBezTo>
                  <a:cubicBezTo>
                    <a:pt x="103820" y="40754"/>
                    <a:pt x="102471" y="33962"/>
                    <a:pt x="101123" y="33962"/>
                  </a:cubicBezTo>
                  <a:cubicBezTo>
                    <a:pt x="99775" y="31698"/>
                    <a:pt x="98426" y="36226"/>
                    <a:pt x="97078" y="38490"/>
                  </a:cubicBezTo>
                  <a:cubicBezTo>
                    <a:pt x="95730" y="38490"/>
                    <a:pt x="94382" y="31698"/>
                    <a:pt x="93033" y="31698"/>
                  </a:cubicBezTo>
                  <a:cubicBezTo>
                    <a:pt x="91685" y="31698"/>
                    <a:pt x="87640" y="33962"/>
                    <a:pt x="87640" y="31698"/>
                  </a:cubicBezTo>
                  <a:cubicBezTo>
                    <a:pt x="87640" y="29433"/>
                    <a:pt x="87640" y="24905"/>
                    <a:pt x="86292" y="22641"/>
                  </a:cubicBezTo>
                  <a:cubicBezTo>
                    <a:pt x="84943" y="20377"/>
                    <a:pt x="82247" y="22641"/>
                    <a:pt x="80898" y="20377"/>
                  </a:cubicBezTo>
                  <a:cubicBezTo>
                    <a:pt x="79550" y="18113"/>
                    <a:pt x="78202" y="13584"/>
                    <a:pt x="80898" y="11320"/>
                  </a:cubicBezTo>
                  <a:cubicBezTo>
                    <a:pt x="82247" y="11320"/>
                    <a:pt x="79550" y="4528"/>
                    <a:pt x="78202" y="4528"/>
                  </a:cubicBezTo>
                  <a:cubicBezTo>
                    <a:pt x="76853" y="2264"/>
                    <a:pt x="72808" y="4528"/>
                    <a:pt x="71460" y="2264"/>
                  </a:cubicBezTo>
                  <a:cubicBezTo>
                    <a:pt x="67415" y="0"/>
                    <a:pt x="67415" y="13584"/>
                    <a:pt x="63370" y="4528"/>
                  </a:cubicBezTo>
                  <a:cubicBezTo>
                    <a:pt x="62022" y="4528"/>
                    <a:pt x="59325" y="6792"/>
                    <a:pt x="57977" y="6792"/>
                  </a:cubicBezTo>
                  <a:cubicBezTo>
                    <a:pt x="55280" y="9056"/>
                    <a:pt x="56629" y="20377"/>
                    <a:pt x="55280" y="20377"/>
                  </a:cubicBezTo>
                  <a:cubicBezTo>
                    <a:pt x="53932" y="20377"/>
                    <a:pt x="52584" y="15849"/>
                    <a:pt x="51235" y="15849"/>
                  </a:cubicBezTo>
                  <a:cubicBezTo>
                    <a:pt x="51235" y="15849"/>
                    <a:pt x="49887" y="18113"/>
                    <a:pt x="48539" y="18113"/>
                  </a:cubicBezTo>
                  <a:cubicBezTo>
                    <a:pt x="47191" y="18113"/>
                    <a:pt x="45842" y="15849"/>
                    <a:pt x="45842" y="13584"/>
                  </a:cubicBezTo>
                  <a:cubicBezTo>
                    <a:pt x="45842" y="11320"/>
                    <a:pt x="43146" y="15849"/>
                    <a:pt x="41797" y="15849"/>
                  </a:cubicBezTo>
                  <a:cubicBezTo>
                    <a:pt x="40449" y="15849"/>
                    <a:pt x="40449" y="13584"/>
                    <a:pt x="39101" y="13584"/>
                  </a:cubicBezTo>
                  <a:cubicBezTo>
                    <a:pt x="37752" y="13584"/>
                    <a:pt x="37752" y="15849"/>
                    <a:pt x="37752" y="18113"/>
                  </a:cubicBezTo>
                  <a:cubicBezTo>
                    <a:pt x="37752" y="18113"/>
                    <a:pt x="28314" y="11320"/>
                    <a:pt x="28314" y="11320"/>
                  </a:cubicBezTo>
                  <a:cubicBezTo>
                    <a:pt x="24269" y="9056"/>
                    <a:pt x="20224" y="9056"/>
                    <a:pt x="16179" y="9056"/>
                  </a:cubicBezTo>
                  <a:cubicBezTo>
                    <a:pt x="13483" y="9056"/>
                    <a:pt x="12134" y="13584"/>
                    <a:pt x="8089" y="13584"/>
                  </a:cubicBezTo>
                  <a:cubicBezTo>
                    <a:pt x="8089" y="20377"/>
                    <a:pt x="12134" y="20377"/>
                    <a:pt x="12134" y="24905"/>
                  </a:cubicBezTo>
                  <a:cubicBezTo>
                    <a:pt x="12134" y="27169"/>
                    <a:pt x="13483" y="29433"/>
                    <a:pt x="13483" y="31698"/>
                  </a:cubicBezTo>
                  <a:cubicBezTo>
                    <a:pt x="12134" y="33962"/>
                    <a:pt x="8089" y="33962"/>
                    <a:pt x="6741" y="36226"/>
                  </a:cubicBezTo>
                  <a:cubicBezTo>
                    <a:pt x="2696" y="40754"/>
                    <a:pt x="4044" y="45283"/>
                    <a:pt x="2696" y="52075"/>
                  </a:cubicBezTo>
                  <a:cubicBezTo>
                    <a:pt x="2696" y="56603"/>
                    <a:pt x="1348" y="58867"/>
                    <a:pt x="0" y="6113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5" name="Google Shape;744;gb0755e36db_0_0">
              <a:extLst>
                <a:ext uri="{FF2B5EF4-FFF2-40B4-BE49-F238E27FC236}">
                  <a16:creationId xmlns:a16="http://schemas.microsoft.com/office/drawing/2014/main" id="{0AF1D0DA-C755-6443-8C2E-714705200021}"/>
                </a:ext>
              </a:extLst>
            </p:cNvPr>
            <p:cNvSpPr/>
            <p:nvPr/>
          </p:nvSpPr>
          <p:spPr>
            <a:xfrm>
              <a:off x="12491478" y="7073387"/>
              <a:ext cx="252900" cy="10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0000"/>
                  </a:moveTo>
                  <a:cubicBezTo>
                    <a:pt x="108000" y="20000"/>
                    <a:pt x="104000" y="0"/>
                    <a:pt x="88000" y="0"/>
                  </a:cubicBezTo>
                  <a:cubicBezTo>
                    <a:pt x="80000" y="0"/>
                    <a:pt x="76000" y="0"/>
                    <a:pt x="68000" y="0"/>
                  </a:cubicBezTo>
                  <a:cubicBezTo>
                    <a:pt x="60000" y="0"/>
                    <a:pt x="60000" y="10000"/>
                    <a:pt x="56000" y="10000"/>
                  </a:cubicBezTo>
                  <a:cubicBezTo>
                    <a:pt x="52000" y="10000"/>
                    <a:pt x="48000" y="0"/>
                    <a:pt x="44000" y="0"/>
                  </a:cubicBezTo>
                  <a:cubicBezTo>
                    <a:pt x="40000" y="10000"/>
                    <a:pt x="36000" y="20000"/>
                    <a:pt x="32000" y="30000"/>
                  </a:cubicBezTo>
                  <a:cubicBezTo>
                    <a:pt x="24000" y="50000"/>
                    <a:pt x="0" y="40000"/>
                    <a:pt x="12000" y="90000"/>
                  </a:cubicBezTo>
                  <a:cubicBezTo>
                    <a:pt x="16000" y="110000"/>
                    <a:pt x="32000" y="120000"/>
                    <a:pt x="44000" y="110000"/>
                  </a:cubicBezTo>
                  <a:cubicBezTo>
                    <a:pt x="48000" y="110000"/>
                    <a:pt x="48000" y="90000"/>
                    <a:pt x="52000" y="90000"/>
                  </a:cubicBezTo>
                  <a:cubicBezTo>
                    <a:pt x="60000" y="90000"/>
                    <a:pt x="68000" y="90000"/>
                    <a:pt x="72000" y="90000"/>
                  </a:cubicBezTo>
                  <a:cubicBezTo>
                    <a:pt x="76000" y="90000"/>
                    <a:pt x="76000" y="70000"/>
                    <a:pt x="76000" y="60000"/>
                  </a:cubicBezTo>
                  <a:cubicBezTo>
                    <a:pt x="80000" y="50000"/>
                    <a:pt x="92000" y="70000"/>
                    <a:pt x="96000" y="70000"/>
                  </a:cubicBezTo>
                  <a:cubicBezTo>
                    <a:pt x="100000" y="70000"/>
                    <a:pt x="108000" y="70000"/>
                    <a:pt x="112000" y="70000"/>
                  </a:cubicBezTo>
                  <a:cubicBezTo>
                    <a:pt x="116000" y="70000"/>
                    <a:pt x="116000" y="50000"/>
                    <a:pt x="12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6" name="Google Shape;745;gb0755e36db_0_0">
              <a:extLst>
                <a:ext uri="{FF2B5EF4-FFF2-40B4-BE49-F238E27FC236}">
                  <a16:creationId xmlns:a16="http://schemas.microsoft.com/office/drawing/2014/main" id="{AEDB3B34-3EE7-914C-B28A-E934D52F00CA}"/>
                </a:ext>
              </a:extLst>
            </p:cNvPr>
            <p:cNvSpPr/>
            <p:nvPr/>
          </p:nvSpPr>
          <p:spPr>
            <a:xfrm>
              <a:off x="12770222" y="6693964"/>
              <a:ext cx="396600" cy="29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085" y="99428"/>
                  </a:moveTo>
                  <a:cubicBezTo>
                    <a:pt x="35744" y="99428"/>
                    <a:pt x="40851" y="102857"/>
                    <a:pt x="45957" y="102857"/>
                  </a:cubicBezTo>
                  <a:cubicBezTo>
                    <a:pt x="45957" y="102857"/>
                    <a:pt x="58723" y="113142"/>
                    <a:pt x="58723" y="113142"/>
                  </a:cubicBezTo>
                  <a:cubicBezTo>
                    <a:pt x="58723" y="109714"/>
                    <a:pt x="61276" y="99428"/>
                    <a:pt x="63829" y="106285"/>
                  </a:cubicBezTo>
                  <a:cubicBezTo>
                    <a:pt x="68936" y="116571"/>
                    <a:pt x="71489" y="99428"/>
                    <a:pt x="74042" y="109714"/>
                  </a:cubicBezTo>
                  <a:cubicBezTo>
                    <a:pt x="76595" y="116571"/>
                    <a:pt x="81702" y="109714"/>
                    <a:pt x="84255" y="109714"/>
                  </a:cubicBezTo>
                  <a:cubicBezTo>
                    <a:pt x="86808" y="106285"/>
                    <a:pt x="91914" y="120000"/>
                    <a:pt x="91914" y="113142"/>
                  </a:cubicBezTo>
                  <a:cubicBezTo>
                    <a:pt x="94468" y="106285"/>
                    <a:pt x="91914" y="99428"/>
                    <a:pt x="97021" y="96000"/>
                  </a:cubicBezTo>
                  <a:cubicBezTo>
                    <a:pt x="99574" y="96000"/>
                    <a:pt x="104680" y="92571"/>
                    <a:pt x="107234" y="92571"/>
                  </a:cubicBezTo>
                  <a:cubicBezTo>
                    <a:pt x="104680" y="89142"/>
                    <a:pt x="102127" y="82285"/>
                    <a:pt x="102127" y="75428"/>
                  </a:cubicBezTo>
                  <a:cubicBezTo>
                    <a:pt x="102127" y="68571"/>
                    <a:pt x="107234" y="75428"/>
                    <a:pt x="112340" y="72000"/>
                  </a:cubicBezTo>
                  <a:cubicBezTo>
                    <a:pt x="117446" y="72000"/>
                    <a:pt x="120000" y="65142"/>
                    <a:pt x="114893" y="58285"/>
                  </a:cubicBezTo>
                  <a:cubicBezTo>
                    <a:pt x="112340" y="54857"/>
                    <a:pt x="109787" y="58285"/>
                    <a:pt x="107234" y="51428"/>
                  </a:cubicBezTo>
                  <a:cubicBezTo>
                    <a:pt x="104680" y="48000"/>
                    <a:pt x="102127" y="44571"/>
                    <a:pt x="99574" y="37714"/>
                  </a:cubicBezTo>
                  <a:cubicBezTo>
                    <a:pt x="97021" y="34285"/>
                    <a:pt x="97021" y="27428"/>
                    <a:pt x="97021" y="20571"/>
                  </a:cubicBezTo>
                  <a:cubicBezTo>
                    <a:pt x="99574" y="13714"/>
                    <a:pt x="91914" y="6857"/>
                    <a:pt x="89361" y="6857"/>
                  </a:cubicBezTo>
                  <a:cubicBezTo>
                    <a:pt x="86808" y="3428"/>
                    <a:pt x="86808" y="6857"/>
                    <a:pt x="84255" y="6857"/>
                  </a:cubicBezTo>
                  <a:cubicBezTo>
                    <a:pt x="79148" y="10285"/>
                    <a:pt x="79148" y="6857"/>
                    <a:pt x="76595" y="3428"/>
                  </a:cubicBezTo>
                  <a:cubicBezTo>
                    <a:pt x="74042" y="0"/>
                    <a:pt x="74042" y="6857"/>
                    <a:pt x="71489" y="6857"/>
                  </a:cubicBezTo>
                  <a:cubicBezTo>
                    <a:pt x="68936" y="6857"/>
                    <a:pt x="63829" y="0"/>
                    <a:pt x="63829" y="0"/>
                  </a:cubicBezTo>
                  <a:cubicBezTo>
                    <a:pt x="58723" y="0"/>
                    <a:pt x="58723" y="6857"/>
                    <a:pt x="56170" y="6857"/>
                  </a:cubicBezTo>
                  <a:cubicBezTo>
                    <a:pt x="51063" y="10285"/>
                    <a:pt x="48510" y="10285"/>
                    <a:pt x="43404" y="10285"/>
                  </a:cubicBezTo>
                  <a:cubicBezTo>
                    <a:pt x="40851" y="13714"/>
                    <a:pt x="43404" y="20571"/>
                    <a:pt x="43404" y="20571"/>
                  </a:cubicBezTo>
                  <a:cubicBezTo>
                    <a:pt x="40851" y="27428"/>
                    <a:pt x="33191" y="24000"/>
                    <a:pt x="33191" y="30857"/>
                  </a:cubicBezTo>
                  <a:cubicBezTo>
                    <a:pt x="30638" y="34285"/>
                    <a:pt x="30638" y="37714"/>
                    <a:pt x="30638" y="44571"/>
                  </a:cubicBezTo>
                  <a:cubicBezTo>
                    <a:pt x="30638" y="48000"/>
                    <a:pt x="22978" y="48000"/>
                    <a:pt x="20425" y="48000"/>
                  </a:cubicBezTo>
                  <a:cubicBezTo>
                    <a:pt x="12765" y="51428"/>
                    <a:pt x="10212" y="54857"/>
                    <a:pt x="2553" y="54857"/>
                  </a:cubicBezTo>
                  <a:cubicBezTo>
                    <a:pt x="5106" y="65142"/>
                    <a:pt x="12765" y="72000"/>
                    <a:pt x="5106" y="82285"/>
                  </a:cubicBezTo>
                  <a:cubicBezTo>
                    <a:pt x="0" y="85714"/>
                    <a:pt x="0" y="89142"/>
                    <a:pt x="2553" y="92571"/>
                  </a:cubicBezTo>
                  <a:cubicBezTo>
                    <a:pt x="7659" y="96000"/>
                    <a:pt x="2553" y="102857"/>
                    <a:pt x="2553" y="106285"/>
                  </a:cubicBezTo>
                  <a:cubicBezTo>
                    <a:pt x="7659" y="106285"/>
                    <a:pt x="10212" y="106285"/>
                    <a:pt x="12765" y="102857"/>
                  </a:cubicBezTo>
                  <a:cubicBezTo>
                    <a:pt x="17872" y="99428"/>
                    <a:pt x="25531" y="99428"/>
                    <a:pt x="28085" y="99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7" name="Google Shape;746;gb0755e36db_0_0">
              <a:extLst>
                <a:ext uri="{FF2B5EF4-FFF2-40B4-BE49-F238E27FC236}">
                  <a16:creationId xmlns:a16="http://schemas.microsoft.com/office/drawing/2014/main" id="{57191533-514C-7B45-834D-F473D8FB34BA}"/>
                </a:ext>
              </a:extLst>
            </p:cNvPr>
            <p:cNvSpPr/>
            <p:nvPr/>
          </p:nvSpPr>
          <p:spPr>
            <a:xfrm>
              <a:off x="12678265" y="6676718"/>
              <a:ext cx="2442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206" y="113684"/>
                  </a:moveTo>
                  <a:cubicBezTo>
                    <a:pt x="74482" y="101052"/>
                    <a:pt x="86896" y="101052"/>
                    <a:pt x="95172" y="94736"/>
                  </a:cubicBezTo>
                  <a:cubicBezTo>
                    <a:pt x="95172" y="88421"/>
                    <a:pt x="95172" y="82105"/>
                    <a:pt x="95172" y="75789"/>
                  </a:cubicBezTo>
                  <a:cubicBezTo>
                    <a:pt x="99310" y="63157"/>
                    <a:pt x="103448" y="63157"/>
                    <a:pt x="111724" y="56842"/>
                  </a:cubicBezTo>
                  <a:cubicBezTo>
                    <a:pt x="120000" y="50526"/>
                    <a:pt x="115862" y="31578"/>
                    <a:pt x="107586" y="25263"/>
                  </a:cubicBezTo>
                  <a:cubicBezTo>
                    <a:pt x="99310" y="18947"/>
                    <a:pt x="91034" y="12631"/>
                    <a:pt x="78620" y="6315"/>
                  </a:cubicBezTo>
                  <a:cubicBezTo>
                    <a:pt x="70344" y="0"/>
                    <a:pt x="53793" y="6315"/>
                    <a:pt x="41379" y="6315"/>
                  </a:cubicBezTo>
                  <a:cubicBezTo>
                    <a:pt x="33103" y="6315"/>
                    <a:pt x="0" y="0"/>
                    <a:pt x="0" y="25263"/>
                  </a:cubicBezTo>
                  <a:cubicBezTo>
                    <a:pt x="0" y="25263"/>
                    <a:pt x="4137" y="31578"/>
                    <a:pt x="4137" y="37894"/>
                  </a:cubicBezTo>
                  <a:cubicBezTo>
                    <a:pt x="8275" y="44210"/>
                    <a:pt x="4137" y="50526"/>
                    <a:pt x="8275" y="56842"/>
                  </a:cubicBezTo>
                  <a:cubicBezTo>
                    <a:pt x="12413" y="56842"/>
                    <a:pt x="16551" y="69473"/>
                    <a:pt x="20689" y="63157"/>
                  </a:cubicBezTo>
                  <a:cubicBezTo>
                    <a:pt x="28965" y="63157"/>
                    <a:pt x="37241" y="56842"/>
                    <a:pt x="37241" y="69473"/>
                  </a:cubicBezTo>
                  <a:cubicBezTo>
                    <a:pt x="37241" y="75789"/>
                    <a:pt x="37241" y="88421"/>
                    <a:pt x="33103" y="94736"/>
                  </a:cubicBezTo>
                  <a:cubicBezTo>
                    <a:pt x="45517" y="94736"/>
                    <a:pt x="45517" y="94736"/>
                    <a:pt x="49655" y="113684"/>
                  </a:cubicBezTo>
                  <a:cubicBezTo>
                    <a:pt x="53793" y="113684"/>
                    <a:pt x="66206" y="113684"/>
                    <a:pt x="66206" y="113684"/>
                  </a:cubicBezTo>
                  <a:cubicBezTo>
                    <a:pt x="70344" y="107368"/>
                    <a:pt x="62068" y="120000"/>
                    <a:pt x="66206" y="11368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8" name="Google Shape;747;gb0755e36db_0_0">
              <a:extLst>
                <a:ext uri="{FF2B5EF4-FFF2-40B4-BE49-F238E27FC236}">
                  <a16:creationId xmlns:a16="http://schemas.microsoft.com/office/drawing/2014/main" id="{7D69288F-63FC-4A4E-AEF1-6DE07D17EE11}"/>
                </a:ext>
              </a:extLst>
            </p:cNvPr>
            <p:cNvSpPr/>
            <p:nvPr/>
          </p:nvSpPr>
          <p:spPr>
            <a:xfrm>
              <a:off x="12678265" y="6576112"/>
              <a:ext cx="3018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666" y="86666"/>
                  </a:moveTo>
                  <a:cubicBezTo>
                    <a:pt x="46666" y="86666"/>
                    <a:pt x="53333" y="80000"/>
                    <a:pt x="63333" y="80000"/>
                  </a:cubicBezTo>
                  <a:cubicBezTo>
                    <a:pt x="66666" y="80000"/>
                    <a:pt x="80000" y="93333"/>
                    <a:pt x="83333" y="100000"/>
                  </a:cubicBezTo>
                  <a:cubicBezTo>
                    <a:pt x="86666" y="106666"/>
                    <a:pt x="90000" y="120000"/>
                    <a:pt x="96666" y="113333"/>
                  </a:cubicBezTo>
                  <a:cubicBezTo>
                    <a:pt x="100000" y="113333"/>
                    <a:pt x="103333" y="106666"/>
                    <a:pt x="110000" y="106666"/>
                  </a:cubicBezTo>
                  <a:cubicBezTo>
                    <a:pt x="113333" y="106666"/>
                    <a:pt x="113333" y="93333"/>
                    <a:pt x="120000" y="93333"/>
                  </a:cubicBezTo>
                  <a:cubicBezTo>
                    <a:pt x="116666" y="80000"/>
                    <a:pt x="110000" y="60000"/>
                    <a:pt x="113333" y="53333"/>
                  </a:cubicBezTo>
                  <a:cubicBezTo>
                    <a:pt x="116666" y="40000"/>
                    <a:pt x="106666" y="26666"/>
                    <a:pt x="103333" y="26666"/>
                  </a:cubicBezTo>
                  <a:cubicBezTo>
                    <a:pt x="96666" y="20000"/>
                    <a:pt x="90000" y="33333"/>
                    <a:pt x="83333" y="20000"/>
                  </a:cubicBezTo>
                  <a:cubicBezTo>
                    <a:pt x="73333" y="6666"/>
                    <a:pt x="70000" y="0"/>
                    <a:pt x="60000" y="6666"/>
                  </a:cubicBezTo>
                  <a:cubicBezTo>
                    <a:pt x="53333" y="13333"/>
                    <a:pt x="56666" y="20000"/>
                    <a:pt x="56666" y="33333"/>
                  </a:cubicBezTo>
                  <a:cubicBezTo>
                    <a:pt x="53333" y="40000"/>
                    <a:pt x="53333" y="46666"/>
                    <a:pt x="50000" y="46666"/>
                  </a:cubicBezTo>
                  <a:cubicBezTo>
                    <a:pt x="40000" y="60000"/>
                    <a:pt x="33333" y="33333"/>
                    <a:pt x="26666" y="26666"/>
                  </a:cubicBezTo>
                  <a:cubicBezTo>
                    <a:pt x="10000" y="0"/>
                    <a:pt x="0" y="73333"/>
                    <a:pt x="0" y="100000"/>
                  </a:cubicBezTo>
                  <a:cubicBezTo>
                    <a:pt x="13333" y="86666"/>
                    <a:pt x="23333" y="86666"/>
                    <a:pt x="36666" y="8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9" name="Google Shape;748;gb0755e36db_0_0">
              <a:extLst>
                <a:ext uri="{FF2B5EF4-FFF2-40B4-BE49-F238E27FC236}">
                  <a16:creationId xmlns:a16="http://schemas.microsoft.com/office/drawing/2014/main" id="{36DBD3A1-72A2-F046-A485-2286D2F52486}"/>
                </a:ext>
              </a:extLst>
            </p:cNvPr>
            <p:cNvSpPr/>
            <p:nvPr/>
          </p:nvSpPr>
          <p:spPr>
            <a:xfrm>
              <a:off x="12770222" y="6484132"/>
              <a:ext cx="2013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20000"/>
                  </a:moveTo>
                  <a:cubicBezTo>
                    <a:pt x="85000" y="120000"/>
                    <a:pt x="95000" y="120000"/>
                    <a:pt x="100000" y="120000"/>
                  </a:cubicBezTo>
                  <a:cubicBezTo>
                    <a:pt x="100000" y="112000"/>
                    <a:pt x="110000" y="112000"/>
                    <a:pt x="110000" y="104000"/>
                  </a:cubicBezTo>
                  <a:cubicBezTo>
                    <a:pt x="110000" y="96000"/>
                    <a:pt x="110000" y="88000"/>
                    <a:pt x="110000" y="80000"/>
                  </a:cubicBezTo>
                  <a:cubicBezTo>
                    <a:pt x="105000" y="64000"/>
                    <a:pt x="100000" y="56000"/>
                    <a:pt x="105000" y="40000"/>
                  </a:cubicBezTo>
                  <a:cubicBezTo>
                    <a:pt x="115000" y="32000"/>
                    <a:pt x="120000" y="16000"/>
                    <a:pt x="120000" y="0"/>
                  </a:cubicBezTo>
                  <a:cubicBezTo>
                    <a:pt x="110000" y="24000"/>
                    <a:pt x="75000" y="0"/>
                    <a:pt x="60000" y="0"/>
                  </a:cubicBezTo>
                  <a:cubicBezTo>
                    <a:pt x="50000" y="0"/>
                    <a:pt x="40000" y="0"/>
                    <a:pt x="30000" y="8000"/>
                  </a:cubicBezTo>
                  <a:cubicBezTo>
                    <a:pt x="25000" y="8000"/>
                    <a:pt x="0" y="40000"/>
                    <a:pt x="0" y="40000"/>
                  </a:cubicBezTo>
                  <a:cubicBezTo>
                    <a:pt x="0" y="48000"/>
                    <a:pt x="15000" y="40000"/>
                    <a:pt x="10000" y="48000"/>
                  </a:cubicBezTo>
                  <a:cubicBezTo>
                    <a:pt x="10000" y="56000"/>
                    <a:pt x="10000" y="56000"/>
                    <a:pt x="10000" y="64000"/>
                  </a:cubicBezTo>
                  <a:cubicBezTo>
                    <a:pt x="15000" y="80000"/>
                    <a:pt x="35000" y="72000"/>
                    <a:pt x="35000" y="72000"/>
                  </a:cubicBezTo>
                  <a:cubicBezTo>
                    <a:pt x="35000" y="80000"/>
                    <a:pt x="30000" y="96000"/>
                    <a:pt x="30000" y="104000"/>
                  </a:cubicBezTo>
                  <a:cubicBezTo>
                    <a:pt x="35000" y="96000"/>
                    <a:pt x="45000" y="88000"/>
                    <a:pt x="55000" y="96000"/>
                  </a:cubicBezTo>
                  <a:cubicBezTo>
                    <a:pt x="65000" y="104000"/>
                    <a:pt x="70000" y="120000"/>
                    <a:pt x="8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0" name="Google Shape;749;gb0755e36db_0_0">
              <a:extLst>
                <a:ext uri="{FF2B5EF4-FFF2-40B4-BE49-F238E27FC236}">
                  <a16:creationId xmlns:a16="http://schemas.microsoft.com/office/drawing/2014/main" id="{168A26CE-FC15-7F44-8E3F-7F0CAC177C21}"/>
                </a:ext>
              </a:extLst>
            </p:cNvPr>
            <p:cNvSpPr/>
            <p:nvPr/>
          </p:nvSpPr>
          <p:spPr>
            <a:xfrm>
              <a:off x="12617921" y="6745705"/>
              <a:ext cx="1350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15000"/>
                    <a:pt x="105000" y="30000"/>
                    <a:pt x="90000" y="30000"/>
                  </a:cubicBezTo>
                  <a:cubicBezTo>
                    <a:pt x="82500" y="45000"/>
                    <a:pt x="75000" y="15000"/>
                    <a:pt x="60000" y="0"/>
                  </a:cubicBezTo>
                  <a:cubicBezTo>
                    <a:pt x="60000" y="15000"/>
                    <a:pt x="60000" y="30000"/>
                    <a:pt x="52500" y="45000"/>
                  </a:cubicBezTo>
                  <a:cubicBezTo>
                    <a:pt x="45000" y="45000"/>
                    <a:pt x="52500" y="15000"/>
                    <a:pt x="37500" y="30000"/>
                  </a:cubicBezTo>
                  <a:cubicBezTo>
                    <a:pt x="30000" y="30000"/>
                    <a:pt x="15000" y="30000"/>
                    <a:pt x="15000" y="45000"/>
                  </a:cubicBezTo>
                  <a:cubicBezTo>
                    <a:pt x="7500" y="75000"/>
                    <a:pt x="15000" y="90000"/>
                    <a:pt x="0" y="75000"/>
                  </a:cubicBezTo>
                  <a:cubicBezTo>
                    <a:pt x="0" y="75000"/>
                    <a:pt x="0" y="75000"/>
                    <a:pt x="0" y="90000"/>
                  </a:cubicBezTo>
                  <a:cubicBezTo>
                    <a:pt x="0" y="90000"/>
                    <a:pt x="7500" y="90000"/>
                    <a:pt x="15000" y="90000"/>
                  </a:cubicBezTo>
                  <a:cubicBezTo>
                    <a:pt x="30000" y="105000"/>
                    <a:pt x="45000" y="105000"/>
                    <a:pt x="60000" y="105000"/>
                  </a:cubicBezTo>
                  <a:cubicBezTo>
                    <a:pt x="75000" y="105000"/>
                    <a:pt x="120000" y="12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1" name="Google Shape;750;gb0755e36db_0_0">
              <a:extLst>
                <a:ext uri="{FF2B5EF4-FFF2-40B4-BE49-F238E27FC236}">
                  <a16:creationId xmlns:a16="http://schemas.microsoft.com/office/drawing/2014/main" id="{F6F0ED5F-A004-EC4F-95AD-9ACDA4CAE8FF}"/>
                </a:ext>
              </a:extLst>
            </p:cNvPr>
            <p:cNvSpPr/>
            <p:nvPr/>
          </p:nvSpPr>
          <p:spPr>
            <a:xfrm>
              <a:off x="12408138" y="6762948"/>
              <a:ext cx="402300" cy="35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00" y="34285"/>
                  </a:moveTo>
                  <a:cubicBezTo>
                    <a:pt x="2500" y="37142"/>
                    <a:pt x="0" y="42857"/>
                    <a:pt x="0" y="45714"/>
                  </a:cubicBezTo>
                  <a:cubicBezTo>
                    <a:pt x="2500" y="48571"/>
                    <a:pt x="5000" y="54285"/>
                    <a:pt x="5000" y="57142"/>
                  </a:cubicBezTo>
                  <a:cubicBezTo>
                    <a:pt x="5000" y="62857"/>
                    <a:pt x="7500" y="71428"/>
                    <a:pt x="10000" y="77142"/>
                  </a:cubicBezTo>
                  <a:cubicBezTo>
                    <a:pt x="12500" y="85714"/>
                    <a:pt x="20000" y="82857"/>
                    <a:pt x="22500" y="88571"/>
                  </a:cubicBezTo>
                  <a:cubicBezTo>
                    <a:pt x="22500" y="88571"/>
                    <a:pt x="22500" y="94285"/>
                    <a:pt x="25000" y="94285"/>
                  </a:cubicBezTo>
                  <a:cubicBezTo>
                    <a:pt x="27500" y="97142"/>
                    <a:pt x="30000" y="91428"/>
                    <a:pt x="32500" y="91428"/>
                  </a:cubicBezTo>
                  <a:cubicBezTo>
                    <a:pt x="37500" y="88571"/>
                    <a:pt x="47500" y="100000"/>
                    <a:pt x="52500" y="102857"/>
                  </a:cubicBezTo>
                  <a:cubicBezTo>
                    <a:pt x="55000" y="105714"/>
                    <a:pt x="57500" y="111428"/>
                    <a:pt x="62500" y="105714"/>
                  </a:cubicBezTo>
                  <a:cubicBezTo>
                    <a:pt x="65000" y="102857"/>
                    <a:pt x="77500" y="105714"/>
                    <a:pt x="82500" y="105714"/>
                  </a:cubicBezTo>
                  <a:cubicBezTo>
                    <a:pt x="90000" y="105714"/>
                    <a:pt x="92500" y="111428"/>
                    <a:pt x="97500" y="117142"/>
                  </a:cubicBezTo>
                  <a:cubicBezTo>
                    <a:pt x="100000" y="120000"/>
                    <a:pt x="100000" y="102857"/>
                    <a:pt x="102500" y="100000"/>
                  </a:cubicBezTo>
                  <a:cubicBezTo>
                    <a:pt x="105000" y="97142"/>
                    <a:pt x="107500" y="94285"/>
                    <a:pt x="110000" y="91428"/>
                  </a:cubicBezTo>
                  <a:cubicBezTo>
                    <a:pt x="112500" y="91428"/>
                    <a:pt x="120000" y="91428"/>
                    <a:pt x="120000" y="88571"/>
                  </a:cubicBezTo>
                  <a:cubicBezTo>
                    <a:pt x="117500" y="80000"/>
                    <a:pt x="117500" y="77142"/>
                    <a:pt x="112500" y="74285"/>
                  </a:cubicBezTo>
                  <a:cubicBezTo>
                    <a:pt x="107500" y="68571"/>
                    <a:pt x="115000" y="60000"/>
                    <a:pt x="110000" y="54285"/>
                  </a:cubicBezTo>
                  <a:cubicBezTo>
                    <a:pt x="105000" y="51428"/>
                    <a:pt x="117500" y="40000"/>
                    <a:pt x="115000" y="34285"/>
                  </a:cubicBezTo>
                  <a:cubicBezTo>
                    <a:pt x="112500" y="28571"/>
                    <a:pt x="110000" y="25714"/>
                    <a:pt x="110000" y="20000"/>
                  </a:cubicBezTo>
                  <a:cubicBezTo>
                    <a:pt x="110000" y="17142"/>
                    <a:pt x="110000" y="14285"/>
                    <a:pt x="105000" y="14285"/>
                  </a:cubicBezTo>
                  <a:cubicBezTo>
                    <a:pt x="92500" y="8571"/>
                    <a:pt x="75000" y="17142"/>
                    <a:pt x="62500" y="11428"/>
                  </a:cubicBezTo>
                  <a:cubicBezTo>
                    <a:pt x="62500" y="20000"/>
                    <a:pt x="52500" y="5714"/>
                    <a:pt x="50000" y="5714"/>
                  </a:cubicBezTo>
                  <a:cubicBezTo>
                    <a:pt x="42500" y="0"/>
                    <a:pt x="37500" y="5714"/>
                    <a:pt x="32500" y="11428"/>
                  </a:cubicBezTo>
                  <a:cubicBezTo>
                    <a:pt x="25000" y="14285"/>
                    <a:pt x="20000" y="17142"/>
                    <a:pt x="15000" y="17142"/>
                  </a:cubicBezTo>
                  <a:cubicBezTo>
                    <a:pt x="12500" y="20000"/>
                    <a:pt x="7500" y="20000"/>
                    <a:pt x="5000" y="20000"/>
                  </a:cubicBezTo>
                  <a:cubicBezTo>
                    <a:pt x="2500" y="22857"/>
                    <a:pt x="7500" y="25714"/>
                    <a:pt x="2500" y="25714"/>
                  </a:cubicBezTo>
                  <a:cubicBezTo>
                    <a:pt x="2500" y="28571"/>
                    <a:pt x="2500" y="31428"/>
                    <a:pt x="2500" y="34285"/>
                  </a:cubicBezTo>
                  <a:cubicBezTo>
                    <a:pt x="2500" y="40000"/>
                    <a:pt x="2500" y="34285"/>
                    <a:pt x="2500" y="3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2" name="Google Shape;751;gb0755e36db_0_0">
              <a:extLst>
                <a:ext uri="{FF2B5EF4-FFF2-40B4-BE49-F238E27FC236}">
                  <a16:creationId xmlns:a16="http://schemas.microsoft.com/office/drawing/2014/main" id="{E567C4F2-35DC-4841-88CB-023720360D5D}"/>
                </a:ext>
              </a:extLst>
            </p:cNvPr>
            <p:cNvSpPr/>
            <p:nvPr/>
          </p:nvSpPr>
          <p:spPr>
            <a:xfrm>
              <a:off x="12652400" y="7133753"/>
              <a:ext cx="387900" cy="25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30" y="52000"/>
                  </a:moveTo>
                  <a:cubicBezTo>
                    <a:pt x="101739" y="40000"/>
                    <a:pt x="93913" y="32000"/>
                    <a:pt x="91304" y="24000"/>
                  </a:cubicBezTo>
                  <a:cubicBezTo>
                    <a:pt x="86086" y="20000"/>
                    <a:pt x="83478" y="8000"/>
                    <a:pt x="83478" y="0"/>
                  </a:cubicBezTo>
                  <a:cubicBezTo>
                    <a:pt x="75652" y="4000"/>
                    <a:pt x="67826" y="16000"/>
                    <a:pt x="57391" y="16000"/>
                  </a:cubicBezTo>
                  <a:cubicBezTo>
                    <a:pt x="54782" y="16000"/>
                    <a:pt x="49565" y="12000"/>
                    <a:pt x="46956" y="12000"/>
                  </a:cubicBezTo>
                  <a:cubicBezTo>
                    <a:pt x="41739" y="12000"/>
                    <a:pt x="36521" y="12000"/>
                    <a:pt x="31304" y="12000"/>
                  </a:cubicBezTo>
                  <a:cubicBezTo>
                    <a:pt x="31304" y="12000"/>
                    <a:pt x="23478" y="24000"/>
                    <a:pt x="20869" y="24000"/>
                  </a:cubicBezTo>
                  <a:cubicBezTo>
                    <a:pt x="18260" y="36000"/>
                    <a:pt x="13043" y="44000"/>
                    <a:pt x="10434" y="56000"/>
                  </a:cubicBezTo>
                  <a:cubicBezTo>
                    <a:pt x="7826" y="56000"/>
                    <a:pt x="2608" y="56000"/>
                    <a:pt x="0" y="60000"/>
                  </a:cubicBezTo>
                  <a:cubicBezTo>
                    <a:pt x="0" y="64000"/>
                    <a:pt x="7826" y="68000"/>
                    <a:pt x="7826" y="72000"/>
                  </a:cubicBezTo>
                  <a:cubicBezTo>
                    <a:pt x="7826" y="80000"/>
                    <a:pt x="10434" y="80000"/>
                    <a:pt x="13043" y="88000"/>
                  </a:cubicBezTo>
                  <a:cubicBezTo>
                    <a:pt x="13043" y="96000"/>
                    <a:pt x="15652" y="96000"/>
                    <a:pt x="20869" y="96000"/>
                  </a:cubicBezTo>
                  <a:cubicBezTo>
                    <a:pt x="23478" y="96000"/>
                    <a:pt x="28695" y="96000"/>
                    <a:pt x="28695" y="100000"/>
                  </a:cubicBezTo>
                  <a:cubicBezTo>
                    <a:pt x="28695" y="104000"/>
                    <a:pt x="28695" y="108000"/>
                    <a:pt x="28695" y="112000"/>
                  </a:cubicBezTo>
                  <a:cubicBezTo>
                    <a:pt x="33913" y="120000"/>
                    <a:pt x="46956" y="120000"/>
                    <a:pt x="54782" y="120000"/>
                  </a:cubicBezTo>
                  <a:cubicBezTo>
                    <a:pt x="62608" y="120000"/>
                    <a:pt x="67826" y="120000"/>
                    <a:pt x="73043" y="112000"/>
                  </a:cubicBezTo>
                  <a:cubicBezTo>
                    <a:pt x="83478" y="104000"/>
                    <a:pt x="93913" y="112000"/>
                    <a:pt x="104347" y="120000"/>
                  </a:cubicBezTo>
                  <a:cubicBezTo>
                    <a:pt x="104347" y="112000"/>
                    <a:pt x="104347" y="100000"/>
                    <a:pt x="106956" y="92000"/>
                  </a:cubicBezTo>
                  <a:cubicBezTo>
                    <a:pt x="109565" y="88000"/>
                    <a:pt x="117391" y="96000"/>
                    <a:pt x="120000" y="80000"/>
                  </a:cubicBezTo>
                  <a:cubicBezTo>
                    <a:pt x="112173" y="72000"/>
                    <a:pt x="109565" y="80000"/>
                    <a:pt x="101739" y="80000"/>
                  </a:cubicBezTo>
                  <a:cubicBezTo>
                    <a:pt x="96521" y="76000"/>
                    <a:pt x="96521" y="56000"/>
                    <a:pt x="99130" y="52000"/>
                  </a:cubicBezTo>
                  <a:cubicBezTo>
                    <a:pt x="101739" y="44000"/>
                    <a:pt x="96521" y="60000"/>
                    <a:pt x="99130" y="5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3" name="Google Shape;752;gb0755e36db_0_0">
              <a:extLst>
                <a:ext uri="{FF2B5EF4-FFF2-40B4-BE49-F238E27FC236}">
                  <a16:creationId xmlns:a16="http://schemas.microsoft.com/office/drawing/2014/main" id="{3CCC40CF-C3D1-8D4B-82DC-1ACB7E4588DB}"/>
                </a:ext>
              </a:extLst>
            </p:cNvPr>
            <p:cNvSpPr/>
            <p:nvPr/>
          </p:nvSpPr>
          <p:spPr>
            <a:xfrm>
              <a:off x="12922527" y="7125129"/>
              <a:ext cx="140700" cy="16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60000"/>
                  </a:moveTo>
                  <a:cubicBezTo>
                    <a:pt x="84705" y="48000"/>
                    <a:pt x="77647" y="24000"/>
                    <a:pt x="63529" y="18000"/>
                  </a:cubicBezTo>
                  <a:cubicBezTo>
                    <a:pt x="56470" y="18000"/>
                    <a:pt x="0" y="0"/>
                    <a:pt x="0" y="6000"/>
                  </a:cubicBezTo>
                  <a:cubicBezTo>
                    <a:pt x="7058" y="30000"/>
                    <a:pt x="21176" y="42000"/>
                    <a:pt x="35294" y="60000"/>
                  </a:cubicBezTo>
                  <a:cubicBezTo>
                    <a:pt x="49411" y="78000"/>
                    <a:pt x="28235" y="102000"/>
                    <a:pt x="49411" y="120000"/>
                  </a:cubicBezTo>
                  <a:cubicBezTo>
                    <a:pt x="56470" y="114000"/>
                    <a:pt x="63529" y="96000"/>
                    <a:pt x="70588" y="84000"/>
                  </a:cubicBezTo>
                  <a:cubicBezTo>
                    <a:pt x="84705" y="78000"/>
                    <a:pt x="91764" y="84000"/>
                    <a:pt x="98823" y="84000"/>
                  </a:cubicBezTo>
                  <a:cubicBezTo>
                    <a:pt x="120000" y="84000"/>
                    <a:pt x="98823" y="60000"/>
                    <a:pt x="98823" y="60000"/>
                  </a:cubicBezTo>
                  <a:cubicBezTo>
                    <a:pt x="91764" y="54000"/>
                    <a:pt x="98823" y="60000"/>
                    <a:pt x="98823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4" name="Google Shape;753;gb0755e36db_0_0">
              <a:extLst>
                <a:ext uri="{FF2B5EF4-FFF2-40B4-BE49-F238E27FC236}">
                  <a16:creationId xmlns:a16="http://schemas.microsoft.com/office/drawing/2014/main" id="{C7666586-5E1D-9A46-8A35-6E718B81B653}"/>
                </a:ext>
              </a:extLst>
            </p:cNvPr>
            <p:cNvSpPr/>
            <p:nvPr/>
          </p:nvSpPr>
          <p:spPr>
            <a:xfrm>
              <a:off x="12980002" y="7217109"/>
              <a:ext cx="834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08000"/>
                  </a:moveTo>
                  <a:cubicBezTo>
                    <a:pt x="72000" y="96000"/>
                    <a:pt x="72000" y="96000"/>
                    <a:pt x="84000" y="84000"/>
                  </a:cubicBezTo>
                  <a:cubicBezTo>
                    <a:pt x="96000" y="72000"/>
                    <a:pt x="108000" y="60000"/>
                    <a:pt x="120000" y="48000"/>
                  </a:cubicBezTo>
                  <a:cubicBezTo>
                    <a:pt x="120000" y="48000"/>
                    <a:pt x="96000" y="24000"/>
                    <a:pt x="96000" y="12000"/>
                  </a:cubicBezTo>
                  <a:cubicBezTo>
                    <a:pt x="96000" y="60000"/>
                    <a:pt x="36000" y="0"/>
                    <a:pt x="36000" y="48000"/>
                  </a:cubicBezTo>
                  <a:cubicBezTo>
                    <a:pt x="36000" y="72000"/>
                    <a:pt x="12000" y="96000"/>
                    <a:pt x="0" y="108000"/>
                  </a:cubicBezTo>
                  <a:cubicBezTo>
                    <a:pt x="0" y="120000"/>
                    <a:pt x="24000" y="108000"/>
                    <a:pt x="36000" y="108000"/>
                  </a:cubicBezTo>
                  <a:cubicBezTo>
                    <a:pt x="60000" y="108000"/>
                    <a:pt x="72000" y="108000"/>
                    <a:pt x="84000" y="120000"/>
                  </a:cubicBezTo>
                  <a:cubicBezTo>
                    <a:pt x="84000" y="120000"/>
                    <a:pt x="84000" y="108000"/>
                    <a:pt x="84000" y="108000"/>
                  </a:cubicBezTo>
                  <a:cubicBezTo>
                    <a:pt x="72000" y="96000"/>
                    <a:pt x="84000" y="108000"/>
                    <a:pt x="84000" y="10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5" name="Google Shape;754;gb0755e36db_0_0">
              <a:extLst>
                <a:ext uri="{FF2B5EF4-FFF2-40B4-BE49-F238E27FC236}">
                  <a16:creationId xmlns:a16="http://schemas.microsoft.com/office/drawing/2014/main" id="{158262B4-EAAC-F54C-A16E-F745AA29D719}"/>
                </a:ext>
              </a:extLst>
            </p:cNvPr>
            <p:cNvSpPr/>
            <p:nvPr/>
          </p:nvSpPr>
          <p:spPr>
            <a:xfrm>
              <a:off x="12727120" y="7352207"/>
              <a:ext cx="2700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50" y="25263"/>
                  </a:moveTo>
                  <a:cubicBezTo>
                    <a:pt x="48750" y="25263"/>
                    <a:pt x="11250" y="37894"/>
                    <a:pt x="7500" y="0"/>
                  </a:cubicBezTo>
                  <a:cubicBezTo>
                    <a:pt x="3750" y="12631"/>
                    <a:pt x="0" y="25263"/>
                    <a:pt x="7500" y="31578"/>
                  </a:cubicBezTo>
                  <a:cubicBezTo>
                    <a:pt x="11250" y="37894"/>
                    <a:pt x="15000" y="44210"/>
                    <a:pt x="11250" y="50526"/>
                  </a:cubicBezTo>
                  <a:cubicBezTo>
                    <a:pt x="7500" y="56842"/>
                    <a:pt x="3750" y="56842"/>
                    <a:pt x="3750" y="69473"/>
                  </a:cubicBezTo>
                  <a:cubicBezTo>
                    <a:pt x="7500" y="82105"/>
                    <a:pt x="11250" y="88421"/>
                    <a:pt x="11250" y="107368"/>
                  </a:cubicBezTo>
                  <a:cubicBezTo>
                    <a:pt x="18750" y="107368"/>
                    <a:pt x="26250" y="107368"/>
                    <a:pt x="33750" y="107368"/>
                  </a:cubicBezTo>
                  <a:cubicBezTo>
                    <a:pt x="41250" y="107368"/>
                    <a:pt x="52500" y="120000"/>
                    <a:pt x="60000" y="113684"/>
                  </a:cubicBezTo>
                  <a:cubicBezTo>
                    <a:pt x="67500" y="113684"/>
                    <a:pt x="75000" y="101052"/>
                    <a:pt x="78750" y="94736"/>
                  </a:cubicBezTo>
                  <a:cubicBezTo>
                    <a:pt x="86250" y="82105"/>
                    <a:pt x="93750" y="88421"/>
                    <a:pt x="105000" y="88421"/>
                  </a:cubicBezTo>
                  <a:cubicBezTo>
                    <a:pt x="101250" y="75789"/>
                    <a:pt x="101250" y="69473"/>
                    <a:pt x="105000" y="50526"/>
                  </a:cubicBezTo>
                  <a:cubicBezTo>
                    <a:pt x="108750" y="37894"/>
                    <a:pt x="120000" y="25263"/>
                    <a:pt x="108750" y="18947"/>
                  </a:cubicBezTo>
                  <a:cubicBezTo>
                    <a:pt x="101250" y="12631"/>
                    <a:pt x="90000" y="6315"/>
                    <a:pt x="78750" y="12631"/>
                  </a:cubicBezTo>
                  <a:cubicBezTo>
                    <a:pt x="71250" y="12631"/>
                    <a:pt x="67500" y="25263"/>
                    <a:pt x="63750" y="252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6" name="Google Shape;755;gb0755e36db_0_0">
              <a:extLst>
                <a:ext uri="{FF2B5EF4-FFF2-40B4-BE49-F238E27FC236}">
                  <a16:creationId xmlns:a16="http://schemas.microsoft.com/office/drawing/2014/main" id="{4C8C4EDF-B255-EA4B-A7E8-BD49C9A56EAB}"/>
                </a:ext>
              </a:extLst>
            </p:cNvPr>
            <p:cNvSpPr/>
            <p:nvPr/>
          </p:nvSpPr>
          <p:spPr>
            <a:xfrm>
              <a:off x="12465613" y="7311966"/>
              <a:ext cx="1524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53333" y="0"/>
                    <a:pt x="0" y="0"/>
                    <a:pt x="6666" y="16000"/>
                  </a:cubicBezTo>
                  <a:cubicBezTo>
                    <a:pt x="6666" y="24000"/>
                    <a:pt x="20000" y="56000"/>
                    <a:pt x="26666" y="64000"/>
                  </a:cubicBezTo>
                  <a:cubicBezTo>
                    <a:pt x="40000" y="88000"/>
                    <a:pt x="66666" y="104000"/>
                    <a:pt x="86666" y="120000"/>
                  </a:cubicBezTo>
                  <a:cubicBezTo>
                    <a:pt x="86666" y="104000"/>
                    <a:pt x="86666" y="88000"/>
                    <a:pt x="100000" y="80000"/>
                  </a:cubicBezTo>
                  <a:cubicBezTo>
                    <a:pt x="113333" y="72000"/>
                    <a:pt x="120000" y="64000"/>
                    <a:pt x="113333" y="48000"/>
                  </a:cubicBezTo>
                  <a:cubicBezTo>
                    <a:pt x="113333" y="32000"/>
                    <a:pt x="113333" y="24000"/>
                    <a:pt x="106666" y="16000"/>
                  </a:cubicBezTo>
                  <a:cubicBezTo>
                    <a:pt x="93333" y="8000"/>
                    <a:pt x="80000" y="0"/>
                    <a:pt x="66666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7" name="Google Shape;756;gb0755e36db_0_0">
              <a:extLst>
                <a:ext uri="{FF2B5EF4-FFF2-40B4-BE49-F238E27FC236}">
                  <a16:creationId xmlns:a16="http://schemas.microsoft.com/office/drawing/2014/main" id="{2AAECC76-54A4-EF4E-B09D-1B0DA3B49386}"/>
                </a:ext>
              </a:extLst>
            </p:cNvPr>
            <p:cNvSpPr/>
            <p:nvPr/>
          </p:nvSpPr>
          <p:spPr>
            <a:xfrm>
              <a:off x="12574812" y="7251602"/>
              <a:ext cx="186900" cy="22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84444"/>
                  </a:moveTo>
                  <a:cubicBezTo>
                    <a:pt x="120000" y="80000"/>
                    <a:pt x="114545" y="80000"/>
                    <a:pt x="109090" y="75555"/>
                  </a:cubicBezTo>
                  <a:cubicBezTo>
                    <a:pt x="103636" y="71111"/>
                    <a:pt x="103636" y="66666"/>
                    <a:pt x="103636" y="57777"/>
                  </a:cubicBezTo>
                  <a:cubicBezTo>
                    <a:pt x="114545" y="44444"/>
                    <a:pt x="98181" y="44444"/>
                    <a:pt x="81818" y="44444"/>
                  </a:cubicBezTo>
                  <a:cubicBezTo>
                    <a:pt x="76363" y="44444"/>
                    <a:pt x="76363" y="40000"/>
                    <a:pt x="76363" y="35555"/>
                  </a:cubicBezTo>
                  <a:cubicBezTo>
                    <a:pt x="70909" y="26666"/>
                    <a:pt x="65454" y="31111"/>
                    <a:pt x="65454" y="22222"/>
                  </a:cubicBezTo>
                  <a:cubicBezTo>
                    <a:pt x="60000" y="8888"/>
                    <a:pt x="49090" y="0"/>
                    <a:pt x="27272" y="4444"/>
                  </a:cubicBezTo>
                  <a:cubicBezTo>
                    <a:pt x="10909" y="8888"/>
                    <a:pt x="10909" y="8888"/>
                    <a:pt x="10909" y="17777"/>
                  </a:cubicBezTo>
                  <a:cubicBezTo>
                    <a:pt x="16363" y="31111"/>
                    <a:pt x="21818" y="44444"/>
                    <a:pt x="21818" y="62222"/>
                  </a:cubicBezTo>
                  <a:cubicBezTo>
                    <a:pt x="27272" y="75555"/>
                    <a:pt x="10909" y="71111"/>
                    <a:pt x="5454" y="84444"/>
                  </a:cubicBezTo>
                  <a:cubicBezTo>
                    <a:pt x="0" y="88888"/>
                    <a:pt x="0" y="97777"/>
                    <a:pt x="0" y="102222"/>
                  </a:cubicBezTo>
                  <a:cubicBezTo>
                    <a:pt x="0" y="111111"/>
                    <a:pt x="16363" y="115555"/>
                    <a:pt x="21818" y="120000"/>
                  </a:cubicBezTo>
                  <a:cubicBezTo>
                    <a:pt x="21818" y="115555"/>
                    <a:pt x="21818" y="102222"/>
                    <a:pt x="32727" y="102222"/>
                  </a:cubicBezTo>
                  <a:cubicBezTo>
                    <a:pt x="43636" y="102222"/>
                    <a:pt x="49090" y="106666"/>
                    <a:pt x="54545" y="115555"/>
                  </a:cubicBezTo>
                  <a:cubicBezTo>
                    <a:pt x="60000" y="115555"/>
                    <a:pt x="98181" y="106666"/>
                    <a:pt x="109090" y="106666"/>
                  </a:cubicBezTo>
                  <a:cubicBezTo>
                    <a:pt x="98181" y="97777"/>
                    <a:pt x="109090" y="93333"/>
                    <a:pt x="114545" y="84444"/>
                  </a:cubicBezTo>
                  <a:cubicBezTo>
                    <a:pt x="120000" y="80000"/>
                    <a:pt x="109090" y="88888"/>
                    <a:pt x="114545" y="8444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8" name="Google Shape;757;gb0755e36db_0_0">
              <a:extLst>
                <a:ext uri="{FF2B5EF4-FFF2-40B4-BE49-F238E27FC236}">
                  <a16:creationId xmlns:a16="http://schemas.microsoft.com/office/drawing/2014/main" id="{5619B916-B00C-B847-8968-76574F28CEAE}"/>
                </a:ext>
              </a:extLst>
            </p:cNvPr>
            <p:cNvSpPr/>
            <p:nvPr/>
          </p:nvSpPr>
          <p:spPr>
            <a:xfrm>
              <a:off x="12474234" y="7116506"/>
              <a:ext cx="2961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18947"/>
                  </a:moveTo>
                  <a:cubicBezTo>
                    <a:pt x="102857" y="12631"/>
                    <a:pt x="85714" y="12631"/>
                    <a:pt x="82285" y="6315"/>
                  </a:cubicBezTo>
                  <a:cubicBezTo>
                    <a:pt x="68571" y="0"/>
                    <a:pt x="75428" y="25263"/>
                    <a:pt x="65142" y="25263"/>
                  </a:cubicBezTo>
                  <a:cubicBezTo>
                    <a:pt x="61714" y="18947"/>
                    <a:pt x="58285" y="25263"/>
                    <a:pt x="51428" y="25263"/>
                  </a:cubicBezTo>
                  <a:cubicBezTo>
                    <a:pt x="48000" y="25263"/>
                    <a:pt x="48000" y="37894"/>
                    <a:pt x="44571" y="37894"/>
                  </a:cubicBezTo>
                  <a:cubicBezTo>
                    <a:pt x="30857" y="50526"/>
                    <a:pt x="24000" y="37894"/>
                    <a:pt x="17142" y="25263"/>
                  </a:cubicBezTo>
                  <a:cubicBezTo>
                    <a:pt x="17142" y="31578"/>
                    <a:pt x="17142" y="37894"/>
                    <a:pt x="17142" y="44210"/>
                  </a:cubicBezTo>
                  <a:cubicBezTo>
                    <a:pt x="13714" y="50526"/>
                    <a:pt x="10285" y="37894"/>
                    <a:pt x="10285" y="50526"/>
                  </a:cubicBezTo>
                  <a:cubicBezTo>
                    <a:pt x="10285" y="69473"/>
                    <a:pt x="0" y="82105"/>
                    <a:pt x="10285" y="94736"/>
                  </a:cubicBezTo>
                  <a:cubicBezTo>
                    <a:pt x="17142" y="107368"/>
                    <a:pt x="27428" y="120000"/>
                    <a:pt x="37714" y="120000"/>
                  </a:cubicBezTo>
                  <a:cubicBezTo>
                    <a:pt x="51428" y="120000"/>
                    <a:pt x="58285" y="101052"/>
                    <a:pt x="72000" y="107368"/>
                  </a:cubicBezTo>
                  <a:cubicBezTo>
                    <a:pt x="72000" y="101052"/>
                    <a:pt x="82285" y="101052"/>
                    <a:pt x="85714" y="94736"/>
                  </a:cubicBezTo>
                  <a:cubicBezTo>
                    <a:pt x="89142" y="82105"/>
                    <a:pt x="92571" y="69473"/>
                    <a:pt x="99428" y="56842"/>
                  </a:cubicBezTo>
                  <a:cubicBezTo>
                    <a:pt x="102857" y="44210"/>
                    <a:pt x="106285" y="44210"/>
                    <a:pt x="113142" y="37894"/>
                  </a:cubicBezTo>
                  <a:cubicBezTo>
                    <a:pt x="120000" y="25263"/>
                    <a:pt x="102857" y="25263"/>
                    <a:pt x="102857" y="18947"/>
                  </a:cubicBezTo>
                  <a:cubicBezTo>
                    <a:pt x="102857" y="18947"/>
                    <a:pt x="102857" y="25263"/>
                    <a:pt x="102857" y="1894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9" name="Google Shape;758;gb0755e36db_0_0">
              <a:extLst>
                <a:ext uri="{FF2B5EF4-FFF2-40B4-BE49-F238E27FC236}">
                  <a16:creationId xmlns:a16="http://schemas.microsoft.com/office/drawing/2014/main" id="{E5904C3D-145A-424C-B0E3-8F172263B684}"/>
                </a:ext>
              </a:extLst>
            </p:cNvPr>
            <p:cNvSpPr/>
            <p:nvPr/>
          </p:nvSpPr>
          <p:spPr>
            <a:xfrm>
              <a:off x="12643779" y="7478683"/>
              <a:ext cx="261600" cy="27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08387" y="7500"/>
                    <a:pt x="104516" y="15000"/>
                    <a:pt x="89032" y="11250"/>
                  </a:cubicBezTo>
                  <a:cubicBezTo>
                    <a:pt x="81290" y="7500"/>
                    <a:pt x="58064" y="3750"/>
                    <a:pt x="50322" y="7500"/>
                  </a:cubicBezTo>
                  <a:cubicBezTo>
                    <a:pt x="50322" y="18750"/>
                    <a:pt x="38709" y="11250"/>
                    <a:pt x="34838" y="15000"/>
                  </a:cubicBezTo>
                  <a:cubicBezTo>
                    <a:pt x="30967" y="18750"/>
                    <a:pt x="27096" y="18750"/>
                    <a:pt x="23225" y="18750"/>
                  </a:cubicBezTo>
                  <a:cubicBezTo>
                    <a:pt x="15483" y="22500"/>
                    <a:pt x="15483" y="26250"/>
                    <a:pt x="15483" y="30000"/>
                  </a:cubicBezTo>
                  <a:cubicBezTo>
                    <a:pt x="11612" y="33750"/>
                    <a:pt x="11612" y="37500"/>
                    <a:pt x="7741" y="41250"/>
                  </a:cubicBezTo>
                  <a:cubicBezTo>
                    <a:pt x="0" y="48750"/>
                    <a:pt x="0" y="48750"/>
                    <a:pt x="7741" y="56250"/>
                  </a:cubicBezTo>
                  <a:cubicBezTo>
                    <a:pt x="11612" y="60000"/>
                    <a:pt x="15483" y="60000"/>
                    <a:pt x="15483" y="63750"/>
                  </a:cubicBezTo>
                  <a:cubicBezTo>
                    <a:pt x="15483" y="71250"/>
                    <a:pt x="15483" y="75000"/>
                    <a:pt x="19354" y="82500"/>
                  </a:cubicBezTo>
                  <a:cubicBezTo>
                    <a:pt x="19354" y="86250"/>
                    <a:pt x="19354" y="90000"/>
                    <a:pt x="23225" y="93750"/>
                  </a:cubicBezTo>
                  <a:cubicBezTo>
                    <a:pt x="30967" y="97500"/>
                    <a:pt x="23225" y="101250"/>
                    <a:pt x="27096" y="105000"/>
                  </a:cubicBezTo>
                  <a:cubicBezTo>
                    <a:pt x="27096" y="112500"/>
                    <a:pt x="30967" y="108750"/>
                    <a:pt x="30967" y="108750"/>
                  </a:cubicBezTo>
                  <a:cubicBezTo>
                    <a:pt x="38709" y="108750"/>
                    <a:pt x="38709" y="112500"/>
                    <a:pt x="38709" y="116250"/>
                  </a:cubicBezTo>
                  <a:cubicBezTo>
                    <a:pt x="42580" y="116250"/>
                    <a:pt x="46451" y="112500"/>
                    <a:pt x="46451" y="112500"/>
                  </a:cubicBezTo>
                  <a:cubicBezTo>
                    <a:pt x="50322" y="108750"/>
                    <a:pt x="50322" y="116250"/>
                    <a:pt x="50322" y="116250"/>
                  </a:cubicBezTo>
                  <a:cubicBezTo>
                    <a:pt x="54193" y="120000"/>
                    <a:pt x="50322" y="93750"/>
                    <a:pt x="50322" y="97500"/>
                  </a:cubicBezTo>
                  <a:cubicBezTo>
                    <a:pt x="50322" y="93750"/>
                    <a:pt x="61935" y="97500"/>
                    <a:pt x="65806" y="97500"/>
                  </a:cubicBezTo>
                  <a:cubicBezTo>
                    <a:pt x="65806" y="93750"/>
                    <a:pt x="54193" y="90000"/>
                    <a:pt x="54193" y="86250"/>
                  </a:cubicBezTo>
                  <a:cubicBezTo>
                    <a:pt x="58064" y="78750"/>
                    <a:pt x="65806" y="86250"/>
                    <a:pt x="65806" y="90000"/>
                  </a:cubicBezTo>
                  <a:cubicBezTo>
                    <a:pt x="73548" y="93750"/>
                    <a:pt x="69677" y="86250"/>
                    <a:pt x="69677" y="82500"/>
                  </a:cubicBezTo>
                  <a:cubicBezTo>
                    <a:pt x="69677" y="78750"/>
                    <a:pt x="81290" y="86250"/>
                    <a:pt x="81290" y="86250"/>
                  </a:cubicBezTo>
                  <a:cubicBezTo>
                    <a:pt x="81290" y="82500"/>
                    <a:pt x="73548" y="71250"/>
                    <a:pt x="73548" y="71250"/>
                  </a:cubicBezTo>
                  <a:cubicBezTo>
                    <a:pt x="69677" y="67500"/>
                    <a:pt x="61935" y="67500"/>
                    <a:pt x="58064" y="63750"/>
                  </a:cubicBezTo>
                  <a:cubicBezTo>
                    <a:pt x="58064" y="63750"/>
                    <a:pt x="58064" y="56250"/>
                    <a:pt x="58064" y="60000"/>
                  </a:cubicBezTo>
                  <a:cubicBezTo>
                    <a:pt x="54193" y="52500"/>
                    <a:pt x="42580" y="45000"/>
                    <a:pt x="42580" y="37500"/>
                  </a:cubicBezTo>
                  <a:cubicBezTo>
                    <a:pt x="46451" y="22500"/>
                    <a:pt x="58064" y="37500"/>
                    <a:pt x="61935" y="41250"/>
                  </a:cubicBezTo>
                  <a:cubicBezTo>
                    <a:pt x="61935" y="41250"/>
                    <a:pt x="61935" y="37500"/>
                    <a:pt x="61935" y="37500"/>
                  </a:cubicBezTo>
                  <a:cubicBezTo>
                    <a:pt x="65806" y="33750"/>
                    <a:pt x="69677" y="37500"/>
                    <a:pt x="69677" y="41250"/>
                  </a:cubicBezTo>
                  <a:cubicBezTo>
                    <a:pt x="69677" y="41250"/>
                    <a:pt x="65806" y="33750"/>
                    <a:pt x="65806" y="33750"/>
                  </a:cubicBezTo>
                  <a:cubicBezTo>
                    <a:pt x="69677" y="33750"/>
                    <a:pt x="77419" y="37500"/>
                    <a:pt x="81290" y="37500"/>
                  </a:cubicBezTo>
                  <a:cubicBezTo>
                    <a:pt x="81290" y="33750"/>
                    <a:pt x="65806" y="33750"/>
                    <a:pt x="65806" y="26250"/>
                  </a:cubicBezTo>
                  <a:cubicBezTo>
                    <a:pt x="65806" y="26250"/>
                    <a:pt x="81290" y="18750"/>
                    <a:pt x="85161" y="18750"/>
                  </a:cubicBezTo>
                  <a:cubicBezTo>
                    <a:pt x="85161" y="18750"/>
                    <a:pt x="81290" y="26250"/>
                    <a:pt x="81290" y="26250"/>
                  </a:cubicBezTo>
                  <a:cubicBezTo>
                    <a:pt x="81290" y="26250"/>
                    <a:pt x="92903" y="18750"/>
                    <a:pt x="96774" y="18750"/>
                  </a:cubicBezTo>
                  <a:cubicBezTo>
                    <a:pt x="100645" y="18750"/>
                    <a:pt x="104516" y="22500"/>
                    <a:pt x="112258" y="26250"/>
                  </a:cubicBezTo>
                  <a:cubicBezTo>
                    <a:pt x="116129" y="18750"/>
                    <a:pt x="120000" y="750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0" name="Google Shape;759;gb0755e36db_0_0">
              <a:extLst>
                <a:ext uri="{FF2B5EF4-FFF2-40B4-BE49-F238E27FC236}">
                  <a16:creationId xmlns:a16="http://schemas.microsoft.com/office/drawing/2014/main" id="{50FF3A28-2A86-6649-9904-499E99B209F9}"/>
                </a:ext>
              </a:extLst>
            </p:cNvPr>
            <p:cNvSpPr/>
            <p:nvPr/>
          </p:nvSpPr>
          <p:spPr>
            <a:xfrm>
              <a:off x="12879424" y="7464308"/>
              <a:ext cx="1263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2000"/>
                  </a:moveTo>
                  <a:cubicBezTo>
                    <a:pt x="104000" y="48000"/>
                    <a:pt x="80000" y="48000"/>
                    <a:pt x="80000" y="12000"/>
                  </a:cubicBezTo>
                  <a:cubicBezTo>
                    <a:pt x="40000" y="0"/>
                    <a:pt x="32000" y="0"/>
                    <a:pt x="16000" y="60000"/>
                  </a:cubicBezTo>
                  <a:cubicBezTo>
                    <a:pt x="16000" y="72000"/>
                    <a:pt x="0" y="108000"/>
                    <a:pt x="8000" y="108000"/>
                  </a:cubicBezTo>
                  <a:cubicBezTo>
                    <a:pt x="24000" y="120000"/>
                    <a:pt x="40000" y="120000"/>
                    <a:pt x="48000" y="108000"/>
                  </a:cubicBezTo>
                  <a:cubicBezTo>
                    <a:pt x="64000" y="96000"/>
                    <a:pt x="72000" y="84000"/>
                    <a:pt x="88000" y="84000"/>
                  </a:cubicBezTo>
                  <a:cubicBezTo>
                    <a:pt x="88000" y="84000"/>
                    <a:pt x="120000" y="84000"/>
                    <a:pt x="120000" y="72000"/>
                  </a:cubicBezTo>
                  <a:cubicBezTo>
                    <a:pt x="112000" y="72000"/>
                    <a:pt x="120000" y="84000"/>
                    <a:pt x="120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1" name="Google Shape;760;gb0755e36db_0_0">
              <a:extLst>
                <a:ext uri="{FF2B5EF4-FFF2-40B4-BE49-F238E27FC236}">
                  <a16:creationId xmlns:a16="http://schemas.microsoft.com/office/drawing/2014/main" id="{3CCB435B-C551-B64B-A0E2-1B1F81863FA6}"/>
                </a:ext>
              </a:extLst>
            </p:cNvPr>
            <p:cNvSpPr/>
            <p:nvPr/>
          </p:nvSpPr>
          <p:spPr>
            <a:xfrm>
              <a:off x="12609297" y="7438442"/>
              <a:ext cx="747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06666"/>
                  </a:moveTo>
                  <a:cubicBezTo>
                    <a:pt x="93333" y="93333"/>
                    <a:pt x="120000" y="80000"/>
                    <a:pt x="93333" y="73333"/>
                  </a:cubicBezTo>
                  <a:cubicBezTo>
                    <a:pt x="80000" y="66666"/>
                    <a:pt x="66666" y="53333"/>
                    <a:pt x="80000" y="40000"/>
                  </a:cubicBezTo>
                  <a:cubicBezTo>
                    <a:pt x="80000" y="40000"/>
                    <a:pt x="93333" y="26666"/>
                    <a:pt x="93333" y="26666"/>
                  </a:cubicBezTo>
                  <a:cubicBezTo>
                    <a:pt x="80000" y="20000"/>
                    <a:pt x="53333" y="6666"/>
                    <a:pt x="40000" y="6666"/>
                  </a:cubicBezTo>
                  <a:cubicBezTo>
                    <a:pt x="0" y="0"/>
                    <a:pt x="0" y="46666"/>
                    <a:pt x="0" y="60000"/>
                  </a:cubicBezTo>
                  <a:cubicBezTo>
                    <a:pt x="0" y="86666"/>
                    <a:pt x="26666" y="100000"/>
                    <a:pt x="53333" y="120000"/>
                  </a:cubicBezTo>
                  <a:cubicBezTo>
                    <a:pt x="66666" y="113333"/>
                    <a:pt x="80000" y="106666"/>
                    <a:pt x="80000" y="106666"/>
                  </a:cubicBezTo>
                  <a:cubicBezTo>
                    <a:pt x="93333" y="93333"/>
                    <a:pt x="80000" y="106666"/>
                    <a:pt x="80000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2" name="Google Shape;761;gb0755e36db_0_0">
              <a:extLst>
                <a:ext uri="{FF2B5EF4-FFF2-40B4-BE49-F238E27FC236}">
                  <a16:creationId xmlns:a16="http://schemas.microsoft.com/office/drawing/2014/main" id="{2C027AF3-8FF6-4241-9760-8B17A6719CA1}"/>
                </a:ext>
              </a:extLst>
            </p:cNvPr>
            <p:cNvSpPr/>
            <p:nvPr/>
          </p:nvSpPr>
          <p:spPr>
            <a:xfrm>
              <a:off x="12652400" y="7455689"/>
              <a:ext cx="1092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0"/>
                  </a:moveTo>
                  <a:cubicBezTo>
                    <a:pt x="83076" y="0"/>
                    <a:pt x="18461" y="0"/>
                    <a:pt x="18461" y="26666"/>
                  </a:cubicBezTo>
                  <a:cubicBezTo>
                    <a:pt x="0" y="53333"/>
                    <a:pt x="0" y="106666"/>
                    <a:pt x="27692" y="120000"/>
                  </a:cubicBezTo>
                  <a:cubicBezTo>
                    <a:pt x="36923" y="106666"/>
                    <a:pt x="55384" y="120000"/>
                    <a:pt x="64615" y="106666"/>
                  </a:cubicBezTo>
                  <a:cubicBezTo>
                    <a:pt x="73846" y="106666"/>
                    <a:pt x="83076" y="80000"/>
                    <a:pt x="92307" y="93333"/>
                  </a:cubicBezTo>
                  <a:cubicBezTo>
                    <a:pt x="120000" y="120000"/>
                    <a:pt x="101538" y="13333"/>
                    <a:pt x="10153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3" name="Google Shape;762;gb0755e36db_0_0">
              <a:extLst>
                <a:ext uri="{FF2B5EF4-FFF2-40B4-BE49-F238E27FC236}">
                  <a16:creationId xmlns:a16="http://schemas.microsoft.com/office/drawing/2014/main" id="{8278BFB4-5C11-754E-9F2F-12E352340CBA}"/>
                </a:ext>
              </a:extLst>
            </p:cNvPr>
            <p:cNvSpPr/>
            <p:nvPr/>
          </p:nvSpPr>
          <p:spPr>
            <a:xfrm>
              <a:off x="13577727" y="7504551"/>
              <a:ext cx="1608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5000"/>
                  </a:moveTo>
                  <a:cubicBezTo>
                    <a:pt x="120000" y="90000"/>
                    <a:pt x="120000" y="82500"/>
                    <a:pt x="107368" y="75000"/>
                  </a:cubicBezTo>
                  <a:cubicBezTo>
                    <a:pt x="94736" y="67500"/>
                    <a:pt x="107368" y="60000"/>
                    <a:pt x="101052" y="52500"/>
                  </a:cubicBezTo>
                  <a:cubicBezTo>
                    <a:pt x="94736" y="37500"/>
                    <a:pt x="88421" y="45000"/>
                    <a:pt x="88421" y="22500"/>
                  </a:cubicBezTo>
                  <a:cubicBezTo>
                    <a:pt x="88421" y="22500"/>
                    <a:pt x="69473" y="7500"/>
                    <a:pt x="75789" y="0"/>
                  </a:cubicBezTo>
                  <a:cubicBezTo>
                    <a:pt x="56842" y="0"/>
                    <a:pt x="0" y="7500"/>
                    <a:pt x="37894" y="45000"/>
                  </a:cubicBezTo>
                  <a:cubicBezTo>
                    <a:pt x="44210" y="52500"/>
                    <a:pt x="50526" y="60000"/>
                    <a:pt x="56842" y="67500"/>
                  </a:cubicBezTo>
                  <a:cubicBezTo>
                    <a:pt x="63157" y="75000"/>
                    <a:pt x="69473" y="75000"/>
                    <a:pt x="75789" y="82500"/>
                  </a:cubicBezTo>
                  <a:cubicBezTo>
                    <a:pt x="88421" y="82500"/>
                    <a:pt x="101052" y="82500"/>
                    <a:pt x="101052" y="97500"/>
                  </a:cubicBezTo>
                  <a:cubicBezTo>
                    <a:pt x="107368" y="105000"/>
                    <a:pt x="113684" y="120000"/>
                    <a:pt x="120000" y="105000"/>
                  </a:cubicBezTo>
                  <a:cubicBezTo>
                    <a:pt x="120000" y="97500"/>
                    <a:pt x="113684" y="112500"/>
                    <a:pt x="120000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4" name="Google Shape;763;gb0755e36db_0_0">
              <a:extLst>
                <a:ext uri="{FF2B5EF4-FFF2-40B4-BE49-F238E27FC236}">
                  <a16:creationId xmlns:a16="http://schemas.microsoft.com/office/drawing/2014/main" id="{B7E6169F-008F-DF4D-984F-FC9C3FBEFB14}"/>
                </a:ext>
              </a:extLst>
            </p:cNvPr>
            <p:cNvSpPr/>
            <p:nvPr/>
          </p:nvSpPr>
          <p:spPr>
            <a:xfrm>
              <a:off x="13638073" y="7573537"/>
              <a:ext cx="833400" cy="70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151" y="104285"/>
                  </a:moveTo>
                  <a:cubicBezTo>
                    <a:pt x="112727" y="102857"/>
                    <a:pt x="113939" y="100000"/>
                    <a:pt x="112727" y="97142"/>
                  </a:cubicBezTo>
                  <a:cubicBezTo>
                    <a:pt x="112727" y="95714"/>
                    <a:pt x="110303" y="94285"/>
                    <a:pt x="109090" y="92857"/>
                  </a:cubicBezTo>
                  <a:cubicBezTo>
                    <a:pt x="106666" y="91428"/>
                    <a:pt x="105454" y="88571"/>
                    <a:pt x="104242" y="85714"/>
                  </a:cubicBezTo>
                  <a:cubicBezTo>
                    <a:pt x="101818" y="82857"/>
                    <a:pt x="103030" y="82857"/>
                    <a:pt x="105454" y="78571"/>
                  </a:cubicBezTo>
                  <a:cubicBezTo>
                    <a:pt x="106666" y="77142"/>
                    <a:pt x="109090" y="74285"/>
                    <a:pt x="107878" y="71428"/>
                  </a:cubicBezTo>
                  <a:cubicBezTo>
                    <a:pt x="106666" y="70000"/>
                    <a:pt x="103030" y="70000"/>
                    <a:pt x="101818" y="70000"/>
                  </a:cubicBezTo>
                  <a:cubicBezTo>
                    <a:pt x="100606" y="68571"/>
                    <a:pt x="101818" y="65714"/>
                    <a:pt x="101818" y="65714"/>
                  </a:cubicBezTo>
                  <a:cubicBezTo>
                    <a:pt x="100606" y="62857"/>
                    <a:pt x="100606" y="58571"/>
                    <a:pt x="101818" y="57142"/>
                  </a:cubicBezTo>
                  <a:cubicBezTo>
                    <a:pt x="104242" y="54285"/>
                    <a:pt x="100606" y="52857"/>
                    <a:pt x="99393" y="51428"/>
                  </a:cubicBezTo>
                  <a:cubicBezTo>
                    <a:pt x="99393" y="50000"/>
                    <a:pt x="101818" y="45714"/>
                    <a:pt x="103030" y="44285"/>
                  </a:cubicBezTo>
                  <a:cubicBezTo>
                    <a:pt x="103030" y="42857"/>
                    <a:pt x="105454" y="28571"/>
                    <a:pt x="104242" y="28571"/>
                  </a:cubicBezTo>
                  <a:cubicBezTo>
                    <a:pt x="100606" y="28571"/>
                    <a:pt x="99393" y="28571"/>
                    <a:pt x="95757" y="25714"/>
                  </a:cubicBezTo>
                  <a:cubicBezTo>
                    <a:pt x="94545" y="24285"/>
                    <a:pt x="93333" y="22857"/>
                    <a:pt x="92121" y="21428"/>
                  </a:cubicBezTo>
                  <a:cubicBezTo>
                    <a:pt x="90909" y="20000"/>
                    <a:pt x="87272" y="20000"/>
                    <a:pt x="86060" y="18571"/>
                  </a:cubicBezTo>
                  <a:cubicBezTo>
                    <a:pt x="83636" y="18571"/>
                    <a:pt x="82424" y="18571"/>
                    <a:pt x="80000" y="17142"/>
                  </a:cubicBezTo>
                  <a:cubicBezTo>
                    <a:pt x="78787" y="14285"/>
                    <a:pt x="76363" y="15714"/>
                    <a:pt x="73939" y="15714"/>
                  </a:cubicBezTo>
                  <a:cubicBezTo>
                    <a:pt x="72727" y="17142"/>
                    <a:pt x="70303" y="15714"/>
                    <a:pt x="69090" y="17142"/>
                  </a:cubicBezTo>
                  <a:cubicBezTo>
                    <a:pt x="66666" y="17142"/>
                    <a:pt x="65454" y="20000"/>
                    <a:pt x="64242" y="21428"/>
                  </a:cubicBezTo>
                  <a:cubicBezTo>
                    <a:pt x="63030" y="22857"/>
                    <a:pt x="59393" y="21428"/>
                    <a:pt x="59393" y="24285"/>
                  </a:cubicBezTo>
                  <a:cubicBezTo>
                    <a:pt x="59393" y="27142"/>
                    <a:pt x="58181" y="27142"/>
                    <a:pt x="55757" y="28571"/>
                  </a:cubicBezTo>
                  <a:cubicBezTo>
                    <a:pt x="49696" y="30000"/>
                    <a:pt x="44848" y="30000"/>
                    <a:pt x="40000" y="25714"/>
                  </a:cubicBezTo>
                  <a:cubicBezTo>
                    <a:pt x="38787" y="24285"/>
                    <a:pt x="37575" y="22857"/>
                    <a:pt x="36363" y="22857"/>
                  </a:cubicBezTo>
                  <a:cubicBezTo>
                    <a:pt x="33939" y="20000"/>
                    <a:pt x="32727" y="21428"/>
                    <a:pt x="30303" y="21428"/>
                  </a:cubicBezTo>
                  <a:cubicBezTo>
                    <a:pt x="29090" y="20000"/>
                    <a:pt x="29090" y="15714"/>
                    <a:pt x="29090" y="14285"/>
                  </a:cubicBezTo>
                  <a:cubicBezTo>
                    <a:pt x="25454" y="12857"/>
                    <a:pt x="24242" y="11428"/>
                    <a:pt x="24242" y="7142"/>
                  </a:cubicBezTo>
                  <a:cubicBezTo>
                    <a:pt x="24242" y="0"/>
                    <a:pt x="19393" y="4285"/>
                    <a:pt x="16969" y="7142"/>
                  </a:cubicBezTo>
                  <a:cubicBezTo>
                    <a:pt x="15757" y="8571"/>
                    <a:pt x="14545" y="10000"/>
                    <a:pt x="13333" y="10000"/>
                  </a:cubicBezTo>
                  <a:cubicBezTo>
                    <a:pt x="10909" y="8571"/>
                    <a:pt x="7272" y="8571"/>
                    <a:pt x="6060" y="5714"/>
                  </a:cubicBezTo>
                  <a:cubicBezTo>
                    <a:pt x="3636" y="2857"/>
                    <a:pt x="3636" y="1428"/>
                    <a:pt x="1212" y="4285"/>
                  </a:cubicBezTo>
                  <a:cubicBezTo>
                    <a:pt x="1212" y="5714"/>
                    <a:pt x="0" y="5714"/>
                    <a:pt x="0" y="7142"/>
                  </a:cubicBezTo>
                  <a:cubicBezTo>
                    <a:pt x="0" y="8571"/>
                    <a:pt x="0" y="10000"/>
                    <a:pt x="1212" y="11428"/>
                  </a:cubicBezTo>
                  <a:cubicBezTo>
                    <a:pt x="1212" y="11428"/>
                    <a:pt x="2424" y="14285"/>
                    <a:pt x="1212" y="14285"/>
                  </a:cubicBezTo>
                  <a:cubicBezTo>
                    <a:pt x="1212" y="15714"/>
                    <a:pt x="0" y="15714"/>
                    <a:pt x="1212" y="17142"/>
                  </a:cubicBezTo>
                  <a:cubicBezTo>
                    <a:pt x="1212" y="18571"/>
                    <a:pt x="3636" y="18571"/>
                    <a:pt x="3636" y="20000"/>
                  </a:cubicBezTo>
                  <a:cubicBezTo>
                    <a:pt x="3636" y="21428"/>
                    <a:pt x="2424" y="22857"/>
                    <a:pt x="3636" y="22857"/>
                  </a:cubicBezTo>
                  <a:cubicBezTo>
                    <a:pt x="4848" y="25714"/>
                    <a:pt x="4848" y="27142"/>
                    <a:pt x="6060" y="30000"/>
                  </a:cubicBezTo>
                  <a:cubicBezTo>
                    <a:pt x="7272" y="31428"/>
                    <a:pt x="7272" y="32857"/>
                    <a:pt x="9696" y="34285"/>
                  </a:cubicBezTo>
                  <a:cubicBezTo>
                    <a:pt x="9696" y="34285"/>
                    <a:pt x="12121" y="35714"/>
                    <a:pt x="12121" y="35714"/>
                  </a:cubicBezTo>
                  <a:cubicBezTo>
                    <a:pt x="13333" y="41428"/>
                    <a:pt x="2424" y="47142"/>
                    <a:pt x="9696" y="52857"/>
                  </a:cubicBezTo>
                  <a:cubicBezTo>
                    <a:pt x="12121" y="54285"/>
                    <a:pt x="12121" y="57142"/>
                    <a:pt x="14545" y="58571"/>
                  </a:cubicBezTo>
                  <a:cubicBezTo>
                    <a:pt x="16969" y="61428"/>
                    <a:pt x="19393" y="62857"/>
                    <a:pt x="21818" y="67142"/>
                  </a:cubicBezTo>
                  <a:cubicBezTo>
                    <a:pt x="21818" y="68571"/>
                    <a:pt x="20606" y="70000"/>
                    <a:pt x="20606" y="71428"/>
                  </a:cubicBezTo>
                  <a:cubicBezTo>
                    <a:pt x="21818" y="72857"/>
                    <a:pt x="24242" y="72857"/>
                    <a:pt x="23030" y="74285"/>
                  </a:cubicBezTo>
                  <a:cubicBezTo>
                    <a:pt x="23030" y="78571"/>
                    <a:pt x="25454" y="80000"/>
                    <a:pt x="26666" y="82857"/>
                  </a:cubicBezTo>
                  <a:cubicBezTo>
                    <a:pt x="29090" y="81428"/>
                    <a:pt x="27878" y="80000"/>
                    <a:pt x="29090" y="78571"/>
                  </a:cubicBezTo>
                  <a:cubicBezTo>
                    <a:pt x="29090" y="78571"/>
                    <a:pt x="30303" y="80000"/>
                    <a:pt x="30303" y="80000"/>
                  </a:cubicBezTo>
                  <a:cubicBezTo>
                    <a:pt x="32727" y="80000"/>
                    <a:pt x="30303" y="80000"/>
                    <a:pt x="31515" y="81428"/>
                  </a:cubicBezTo>
                  <a:cubicBezTo>
                    <a:pt x="32727" y="82857"/>
                    <a:pt x="33939" y="78571"/>
                    <a:pt x="36363" y="81428"/>
                  </a:cubicBezTo>
                  <a:cubicBezTo>
                    <a:pt x="38787" y="85714"/>
                    <a:pt x="40000" y="90000"/>
                    <a:pt x="42424" y="94285"/>
                  </a:cubicBezTo>
                  <a:cubicBezTo>
                    <a:pt x="44848" y="98571"/>
                    <a:pt x="50909" y="102857"/>
                    <a:pt x="55757" y="105714"/>
                  </a:cubicBezTo>
                  <a:cubicBezTo>
                    <a:pt x="58181" y="107142"/>
                    <a:pt x="60606" y="107142"/>
                    <a:pt x="63030" y="108571"/>
                  </a:cubicBezTo>
                  <a:cubicBezTo>
                    <a:pt x="64242" y="108571"/>
                    <a:pt x="67878" y="107142"/>
                    <a:pt x="67878" y="107142"/>
                  </a:cubicBezTo>
                  <a:cubicBezTo>
                    <a:pt x="67878" y="107142"/>
                    <a:pt x="67878" y="108571"/>
                    <a:pt x="67878" y="108571"/>
                  </a:cubicBezTo>
                  <a:cubicBezTo>
                    <a:pt x="69090" y="108571"/>
                    <a:pt x="72727" y="105714"/>
                    <a:pt x="73939" y="104285"/>
                  </a:cubicBezTo>
                  <a:cubicBezTo>
                    <a:pt x="73939" y="104285"/>
                    <a:pt x="72727" y="104285"/>
                    <a:pt x="72727" y="104285"/>
                  </a:cubicBezTo>
                  <a:cubicBezTo>
                    <a:pt x="72727" y="102857"/>
                    <a:pt x="75151" y="104285"/>
                    <a:pt x="75151" y="104285"/>
                  </a:cubicBezTo>
                  <a:cubicBezTo>
                    <a:pt x="77575" y="105714"/>
                    <a:pt x="77575" y="107142"/>
                    <a:pt x="78787" y="110000"/>
                  </a:cubicBezTo>
                  <a:cubicBezTo>
                    <a:pt x="80000" y="114285"/>
                    <a:pt x="81212" y="114285"/>
                    <a:pt x="83636" y="115714"/>
                  </a:cubicBezTo>
                  <a:cubicBezTo>
                    <a:pt x="90909" y="117142"/>
                    <a:pt x="99393" y="118571"/>
                    <a:pt x="106666" y="120000"/>
                  </a:cubicBezTo>
                  <a:cubicBezTo>
                    <a:pt x="106666" y="114285"/>
                    <a:pt x="107878" y="112857"/>
                    <a:pt x="111515" y="110000"/>
                  </a:cubicBezTo>
                  <a:cubicBezTo>
                    <a:pt x="113939" y="108571"/>
                    <a:pt x="119999" y="107142"/>
                    <a:pt x="115151" y="104285"/>
                  </a:cubicBezTo>
                  <a:cubicBezTo>
                    <a:pt x="113939" y="102857"/>
                    <a:pt x="117575" y="105714"/>
                    <a:pt x="115151" y="10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5" name="Google Shape;764;gb0755e36db_0_0">
              <a:extLst>
                <a:ext uri="{FF2B5EF4-FFF2-40B4-BE49-F238E27FC236}">
                  <a16:creationId xmlns:a16="http://schemas.microsoft.com/office/drawing/2014/main" id="{D765F125-57B3-B94F-8050-CC45120013E1}"/>
                </a:ext>
              </a:extLst>
            </p:cNvPr>
            <p:cNvSpPr/>
            <p:nvPr/>
          </p:nvSpPr>
          <p:spPr>
            <a:xfrm>
              <a:off x="13655316" y="7582162"/>
              <a:ext cx="660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00" y="20000"/>
                  </a:moveTo>
                  <a:cubicBezTo>
                    <a:pt x="30000" y="20000"/>
                    <a:pt x="30000" y="60000"/>
                    <a:pt x="45000" y="80000"/>
                  </a:cubicBezTo>
                  <a:cubicBezTo>
                    <a:pt x="75000" y="80000"/>
                    <a:pt x="90000" y="100000"/>
                    <a:pt x="120000" y="120000"/>
                  </a:cubicBezTo>
                  <a:cubicBezTo>
                    <a:pt x="105000" y="40000"/>
                    <a:pt x="45000" y="20000"/>
                    <a:pt x="0" y="0"/>
                  </a:cubicBezTo>
                  <a:cubicBezTo>
                    <a:pt x="0" y="20000"/>
                    <a:pt x="0" y="20000"/>
                    <a:pt x="15000" y="20000"/>
                  </a:cubicBezTo>
                  <a:cubicBezTo>
                    <a:pt x="30000" y="20000"/>
                    <a:pt x="0" y="20000"/>
                    <a:pt x="15000" y="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6" name="Google Shape;765;gb0755e36db_0_0">
              <a:extLst>
                <a:ext uri="{FF2B5EF4-FFF2-40B4-BE49-F238E27FC236}">
                  <a16:creationId xmlns:a16="http://schemas.microsoft.com/office/drawing/2014/main" id="{DD0754FE-733C-7E43-A44C-C6184637CA04}"/>
                </a:ext>
              </a:extLst>
            </p:cNvPr>
            <p:cNvSpPr/>
            <p:nvPr/>
          </p:nvSpPr>
          <p:spPr>
            <a:xfrm>
              <a:off x="13459905" y="7378076"/>
              <a:ext cx="2961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142" y="100000"/>
                  </a:moveTo>
                  <a:cubicBezTo>
                    <a:pt x="92571" y="93333"/>
                    <a:pt x="99428" y="106666"/>
                    <a:pt x="102857" y="113333"/>
                  </a:cubicBezTo>
                  <a:cubicBezTo>
                    <a:pt x="102857" y="113333"/>
                    <a:pt x="116571" y="113333"/>
                    <a:pt x="116571" y="113333"/>
                  </a:cubicBezTo>
                  <a:cubicBezTo>
                    <a:pt x="120000" y="106666"/>
                    <a:pt x="102857" y="80000"/>
                    <a:pt x="113142" y="80000"/>
                  </a:cubicBezTo>
                  <a:cubicBezTo>
                    <a:pt x="109714" y="73333"/>
                    <a:pt x="102857" y="73333"/>
                    <a:pt x="102857" y="66666"/>
                  </a:cubicBezTo>
                  <a:cubicBezTo>
                    <a:pt x="102857" y="53333"/>
                    <a:pt x="99428" y="46666"/>
                    <a:pt x="92571" y="46666"/>
                  </a:cubicBezTo>
                  <a:cubicBezTo>
                    <a:pt x="82285" y="46666"/>
                    <a:pt x="75428" y="53333"/>
                    <a:pt x="65142" y="40000"/>
                  </a:cubicBezTo>
                  <a:cubicBezTo>
                    <a:pt x="54857" y="33333"/>
                    <a:pt x="44571" y="33333"/>
                    <a:pt x="30857" y="26666"/>
                  </a:cubicBezTo>
                  <a:cubicBezTo>
                    <a:pt x="20571" y="20000"/>
                    <a:pt x="13714" y="0"/>
                    <a:pt x="0" y="13333"/>
                  </a:cubicBezTo>
                  <a:cubicBezTo>
                    <a:pt x="10285" y="40000"/>
                    <a:pt x="37714" y="46666"/>
                    <a:pt x="27428" y="93333"/>
                  </a:cubicBezTo>
                  <a:cubicBezTo>
                    <a:pt x="37714" y="93333"/>
                    <a:pt x="61714" y="93333"/>
                    <a:pt x="61714" y="120000"/>
                  </a:cubicBezTo>
                  <a:cubicBezTo>
                    <a:pt x="61714" y="100000"/>
                    <a:pt x="82285" y="100000"/>
                    <a:pt x="89142" y="100000"/>
                  </a:cubicBezTo>
                  <a:cubicBezTo>
                    <a:pt x="92571" y="93333"/>
                    <a:pt x="65142" y="100000"/>
                    <a:pt x="89142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7" name="Google Shape;766;gb0755e36db_0_0">
              <a:extLst>
                <a:ext uri="{FF2B5EF4-FFF2-40B4-BE49-F238E27FC236}">
                  <a16:creationId xmlns:a16="http://schemas.microsoft.com/office/drawing/2014/main" id="{833DB1FC-FB95-CC44-9D8C-431DAF28CAA5}"/>
                </a:ext>
              </a:extLst>
            </p:cNvPr>
            <p:cNvSpPr/>
            <p:nvPr/>
          </p:nvSpPr>
          <p:spPr>
            <a:xfrm>
              <a:off x="13663939" y="7478683"/>
              <a:ext cx="227100" cy="17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555" y="11428"/>
                  </a:moveTo>
                  <a:cubicBezTo>
                    <a:pt x="35555" y="11428"/>
                    <a:pt x="48888" y="22857"/>
                    <a:pt x="44444" y="28571"/>
                  </a:cubicBezTo>
                  <a:cubicBezTo>
                    <a:pt x="44444" y="28571"/>
                    <a:pt x="31111" y="28571"/>
                    <a:pt x="31111" y="28571"/>
                  </a:cubicBezTo>
                  <a:cubicBezTo>
                    <a:pt x="22222" y="28571"/>
                    <a:pt x="22222" y="17142"/>
                    <a:pt x="17777" y="17142"/>
                  </a:cubicBezTo>
                  <a:cubicBezTo>
                    <a:pt x="0" y="11428"/>
                    <a:pt x="17777" y="34285"/>
                    <a:pt x="17777" y="40000"/>
                  </a:cubicBezTo>
                  <a:cubicBezTo>
                    <a:pt x="17777" y="57142"/>
                    <a:pt x="31111" y="45714"/>
                    <a:pt x="26666" y="62857"/>
                  </a:cubicBezTo>
                  <a:cubicBezTo>
                    <a:pt x="22222" y="74285"/>
                    <a:pt x="31111" y="74285"/>
                    <a:pt x="35555" y="80000"/>
                  </a:cubicBezTo>
                  <a:cubicBezTo>
                    <a:pt x="40000" y="80000"/>
                    <a:pt x="40000" y="91428"/>
                    <a:pt x="40000" y="97142"/>
                  </a:cubicBezTo>
                  <a:cubicBezTo>
                    <a:pt x="44444" y="91428"/>
                    <a:pt x="62222" y="80000"/>
                    <a:pt x="71111" y="74285"/>
                  </a:cubicBezTo>
                  <a:cubicBezTo>
                    <a:pt x="75555" y="74285"/>
                    <a:pt x="75555" y="85714"/>
                    <a:pt x="75555" y="91428"/>
                  </a:cubicBezTo>
                  <a:cubicBezTo>
                    <a:pt x="75555" y="108571"/>
                    <a:pt x="80000" y="114285"/>
                    <a:pt x="93333" y="120000"/>
                  </a:cubicBezTo>
                  <a:cubicBezTo>
                    <a:pt x="93333" y="114285"/>
                    <a:pt x="93333" y="102857"/>
                    <a:pt x="93333" y="102857"/>
                  </a:cubicBezTo>
                  <a:cubicBezTo>
                    <a:pt x="97777" y="97142"/>
                    <a:pt x="102222" y="97142"/>
                    <a:pt x="102222" y="91428"/>
                  </a:cubicBezTo>
                  <a:cubicBezTo>
                    <a:pt x="106666" y="80000"/>
                    <a:pt x="106666" y="68571"/>
                    <a:pt x="111111" y="62857"/>
                  </a:cubicBezTo>
                  <a:cubicBezTo>
                    <a:pt x="120000" y="45714"/>
                    <a:pt x="93333" y="11428"/>
                    <a:pt x="84444" y="5714"/>
                  </a:cubicBezTo>
                  <a:cubicBezTo>
                    <a:pt x="75555" y="22857"/>
                    <a:pt x="66666" y="22857"/>
                    <a:pt x="53333" y="11428"/>
                  </a:cubicBezTo>
                  <a:cubicBezTo>
                    <a:pt x="53333" y="5714"/>
                    <a:pt x="44444" y="0"/>
                    <a:pt x="40000" y="0"/>
                  </a:cubicBezTo>
                  <a:cubicBezTo>
                    <a:pt x="35555" y="0"/>
                    <a:pt x="35555" y="5714"/>
                    <a:pt x="35555" y="11428"/>
                  </a:cubicBezTo>
                  <a:cubicBezTo>
                    <a:pt x="40000" y="17142"/>
                    <a:pt x="31111" y="0"/>
                    <a:pt x="35555" y="11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8" name="Google Shape;767;gb0755e36db_0_0">
              <a:extLst>
                <a:ext uri="{FF2B5EF4-FFF2-40B4-BE49-F238E27FC236}">
                  <a16:creationId xmlns:a16="http://schemas.microsoft.com/office/drawing/2014/main" id="{90D25E1B-C2FC-B54C-94D7-63ADF8917FAC}"/>
                </a:ext>
              </a:extLst>
            </p:cNvPr>
            <p:cNvSpPr/>
            <p:nvPr/>
          </p:nvSpPr>
          <p:spPr>
            <a:xfrm>
              <a:off x="13738653" y="8036322"/>
              <a:ext cx="747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24000"/>
                  </a:moveTo>
                  <a:cubicBezTo>
                    <a:pt x="13333" y="36000"/>
                    <a:pt x="0" y="60000"/>
                    <a:pt x="0" y="84000"/>
                  </a:cubicBezTo>
                  <a:cubicBezTo>
                    <a:pt x="13333" y="84000"/>
                    <a:pt x="53333" y="84000"/>
                    <a:pt x="53333" y="96000"/>
                  </a:cubicBezTo>
                  <a:cubicBezTo>
                    <a:pt x="80000" y="120000"/>
                    <a:pt x="93333" y="120000"/>
                    <a:pt x="120000" y="120000"/>
                  </a:cubicBezTo>
                  <a:cubicBezTo>
                    <a:pt x="120000" y="120000"/>
                    <a:pt x="93333" y="60000"/>
                    <a:pt x="93333" y="60000"/>
                  </a:cubicBezTo>
                  <a:cubicBezTo>
                    <a:pt x="106666" y="60000"/>
                    <a:pt x="120000" y="60000"/>
                    <a:pt x="106666" y="36000"/>
                  </a:cubicBezTo>
                  <a:cubicBezTo>
                    <a:pt x="80000" y="24000"/>
                    <a:pt x="66666" y="0"/>
                    <a:pt x="40000" y="24000"/>
                  </a:cubicBezTo>
                  <a:cubicBezTo>
                    <a:pt x="13333" y="48000"/>
                    <a:pt x="53333" y="12000"/>
                    <a:pt x="40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9" name="Google Shape;768;gb0755e36db_0_0">
              <a:extLst>
                <a:ext uri="{FF2B5EF4-FFF2-40B4-BE49-F238E27FC236}">
                  <a16:creationId xmlns:a16="http://schemas.microsoft.com/office/drawing/2014/main" id="{BD25BB7C-C36B-CC42-BA4A-12A749C28394}"/>
                </a:ext>
              </a:extLst>
            </p:cNvPr>
            <p:cNvSpPr/>
            <p:nvPr/>
          </p:nvSpPr>
          <p:spPr>
            <a:xfrm>
              <a:off x="13267370" y="7717259"/>
              <a:ext cx="293100" cy="22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428" y="44444"/>
                  </a:moveTo>
                  <a:cubicBezTo>
                    <a:pt x="102857" y="40000"/>
                    <a:pt x="106285" y="35555"/>
                    <a:pt x="102857" y="31111"/>
                  </a:cubicBezTo>
                  <a:cubicBezTo>
                    <a:pt x="99428" y="26666"/>
                    <a:pt x="96000" y="26666"/>
                    <a:pt x="99428" y="22222"/>
                  </a:cubicBezTo>
                  <a:cubicBezTo>
                    <a:pt x="106285" y="13333"/>
                    <a:pt x="120000" y="13333"/>
                    <a:pt x="120000" y="0"/>
                  </a:cubicBezTo>
                  <a:cubicBezTo>
                    <a:pt x="109714" y="0"/>
                    <a:pt x="96000" y="0"/>
                    <a:pt x="85714" y="4444"/>
                  </a:cubicBezTo>
                  <a:cubicBezTo>
                    <a:pt x="78857" y="4444"/>
                    <a:pt x="72000" y="8888"/>
                    <a:pt x="65142" y="8888"/>
                  </a:cubicBezTo>
                  <a:cubicBezTo>
                    <a:pt x="54857" y="8888"/>
                    <a:pt x="51428" y="4444"/>
                    <a:pt x="44571" y="8888"/>
                  </a:cubicBezTo>
                  <a:cubicBezTo>
                    <a:pt x="37714" y="13333"/>
                    <a:pt x="34285" y="13333"/>
                    <a:pt x="27428" y="8888"/>
                  </a:cubicBezTo>
                  <a:cubicBezTo>
                    <a:pt x="20571" y="0"/>
                    <a:pt x="24000" y="17777"/>
                    <a:pt x="24000" y="17777"/>
                  </a:cubicBezTo>
                  <a:cubicBezTo>
                    <a:pt x="20571" y="22222"/>
                    <a:pt x="20571" y="26666"/>
                    <a:pt x="20571" y="26666"/>
                  </a:cubicBezTo>
                  <a:cubicBezTo>
                    <a:pt x="17142" y="35555"/>
                    <a:pt x="13714" y="26666"/>
                    <a:pt x="10285" y="26666"/>
                  </a:cubicBezTo>
                  <a:cubicBezTo>
                    <a:pt x="6857" y="31111"/>
                    <a:pt x="10285" y="40000"/>
                    <a:pt x="10285" y="44444"/>
                  </a:cubicBezTo>
                  <a:cubicBezTo>
                    <a:pt x="10285" y="48888"/>
                    <a:pt x="6857" y="57777"/>
                    <a:pt x="13714" y="62222"/>
                  </a:cubicBezTo>
                  <a:cubicBezTo>
                    <a:pt x="30857" y="75555"/>
                    <a:pt x="17142" y="84444"/>
                    <a:pt x="6857" y="97777"/>
                  </a:cubicBezTo>
                  <a:cubicBezTo>
                    <a:pt x="0" y="106666"/>
                    <a:pt x="17142" y="120000"/>
                    <a:pt x="24000" y="120000"/>
                  </a:cubicBezTo>
                  <a:cubicBezTo>
                    <a:pt x="30857" y="120000"/>
                    <a:pt x="37714" y="111111"/>
                    <a:pt x="44571" y="106666"/>
                  </a:cubicBezTo>
                  <a:cubicBezTo>
                    <a:pt x="54857" y="97777"/>
                    <a:pt x="65142" y="93333"/>
                    <a:pt x="75428" y="84444"/>
                  </a:cubicBezTo>
                  <a:cubicBezTo>
                    <a:pt x="82285" y="80000"/>
                    <a:pt x="89142" y="75555"/>
                    <a:pt x="96000" y="66666"/>
                  </a:cubicBezTo>
                  <a:cubicBezTo>
                    <a:pt x="99428" y="57777"/>
                    <a:pt x="96000" y="48888"/>
                    <a:pt x="99428" y="44444"/>
                  </a:cubicBezTo>
                  <a:cubicBezTo>
                    <a:pt x="102857" y="35555"/>
                    <a:pt x="99428" y="48888"/>
                    <a:pt x="99428" y="4444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0" name="Google Shape;769;gb0755e36db_0_0">
              <a:extLst>
                <a:ext uri="{FF2B5EF4-FFF2-40B4-BE49-F238E27FC236}">
                  <a16:creationId xmlns:a16="http://schemas.microsoft.com/office/drawing/2014/main" id="{C4C2FFCB-442D-DF43-9E8C-7B3A2754875A}"/>
                </a:ext>
              </a:extLst>
            </p:cNvPr>
            <p:cNvSpPr/>
            <p:nvPr/>
          </p:nvSpPr>
          <p:spPr>
            <a:xfrm>
              <a:off x="13402431" y="7700013"/>
              <a:ext cx="419700" cy="39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800" y="91914"/>
                  </a:moveTo>
                  <a:cubicBezTo>
                    <a:pt x="112800" y="91914"/>
                    <a:pt x="108000" y="89361"/>
                    <a:pt x="108000" y="86808"/>
                  </a:cubicBezTo>
                  <a:cubicBezTo>
                    <a:pt x="108000" y="84255"/>
                    <a:pt x="110400" y="84255"/>
                    <a:pt x="110400" y="81702"/>
                  </a:cubicBezTo>
                  <a:cubicBezTo>
                    <a:pt x="108000" y="76595"/>
                    <a:pt x="103200" y="74042"/>
                    <a:pt x="98400" y="68936"/>
                  </a:cubicBezTo>
                  <a:cubicBezTo>
                    <a:pt x="96000" y="68936"/>
                    <a:pt x="91200" y="66382"/>
                    <a:pt x="91200" y="63829"/>
                  </a:cubicBezTo>
                  <a:cubicBezTo>
                    <a:pt x="88800" y="58723"/>
                    <a:pt x="84000" y="53617"/>
                    <a:pt x="84000" y="45957"/>
                  </a:cubicBezTo>
                  <a:cubicBezTo>
                    <a:pt x="81600" y="40851"/>
                    <a:pt x="96000" y="30638"/>
                    <a:pt x="91200" y="25531"/>
                  </a:cubicBezTo>
                  <a:cubicBezTo>
                    <a:pt x="86400" y="22978"/>
                    <a:pt x="84000" y="20425"/>
                    <a:pt x="81600" y="15319"/>
                  </a:cubicBezTo>
                  <a:cubicBezTo>
                    <a:pt x="79200" y="12765"/>
                    <a:pt x="79200" y="7659"/>
                    <a:pt x="76800" y="5106"/>
                  </a:cubicBezTo>
                  <a:cubicBezTo>
                    <a:pt x="74400" y="5106"/>
                    <a:pt x="74400" y="7659"/>
                    <a:pt x="72000" y="7659"/>
                  </a:cubicBezTo>
                  <a:cubicBezTo>
                    <a:pt x="67200" y="7659"/>
                    <a:pt x="69600" y="2553"/>
                    <a:pt x="67200" y="2553"/>
                  </a:cubicBezTo>
                  <a:cubicBezTo>
                    <a:pt x="64800" y="2553"/>
                    <a:pt x="60000" y="5106"/>
                    <a:pt x="60000" y="5106"/>
                  </a:cubicBezTo>
                  <a:cubicBezTo>
                    <a:pt x="55200" y="0"/>
                    <a:pt x="52800" y="2553"/>
                    <a:pt x="48000" y="2553"/>
                  </a:cubicBezTo>
                  <a:cubicBezTo>
                    <a:pt x="43200" y="5106"/>
                    <a:pt x="45600" y="7659"/>
                    <a:pt x="43200" y="10212"/>
                  </a:cubicBezTo>
                  <a:cubicBezTo>
                    <a:pt x="38400" y="12765"/>
                    <a:pt x="33600" y="12765"/>
                    <a:pt x="31200" y="17872"/>
                  </a:cubicBezTo>
                  <a:cubicBezTo>
                    <a:pt x="28800" y="22978"/>
                    <a:pt x="33600" y="20425"/>
                    <a:pt x="33600" y="25531"/>
                  </a:cubicBezTo>
                  <a:cubicBezTo>
                    <a:pt x="33600" y="28085"/>
                    <a:pt x="31200" y="28085"/>
                    <a:pt x="31200" y="33191"/>
                  </a:cubicBezTo>
                  <a:cubicBezTo>
                    <a:pt x="31200" y="40851"/>
                    <a:pt x="28800" y="43404"/>
                    <a:pt x="21600" y="48510"/>
                  </a:cubicBezTo>
                  <a:cubicBezTo>
                    <a:pt x="16800" y="51063"/>
                    <a:pt x="0" y="58723"/>
                    <a:pt x="2400" y="63829"/>
                  </a:cubicBezTo>
                  <a:cubicBezTo>
                    <a:pt x="4800" y="66382"/>
                    <a:pt x="4800" y="74042"/>
                    <a:pt x="7200" y="76595"/>
                  </a:cubicBezTo>
                  <a:cubicBezTo>
                    <a:pt x="9600" y="79148"/>
                    <a:pt x="19200" y="79148"/>
                    <a:pt x="21600" y="79148"/>
                  </a:cubicBezTo>
                  <a:cubicBezTo>
                    <a:pt x="28800" y="81702"/>
                    <a:pt x="36000" y="86808"/>
                    <a:pt x="43200" y="91914"/>
                  </a:cubicBezTo>
                  <a:cubicBezTo>
                    <a:pt x="52800" y="99574"/>
                    <a:pt x="60000" y="107234"/>
                    <a:pt x="69600" y="114893"/>
                  </a:cubicBezTo>
                  <a:cubicBezTo>
                    <a:pt x="76800" y="120000"/>
                    <a:pt x="84000" y="120000"/>
                    <a:pt x="91200" y="120000"/>
                  </a:cubicBezTo>
                  <a:cubicBezTo>
                    <a:pt x="98400" y="120000"/>
                    <a:pt x="98400" y="112340"/>
                    <a:pt x="103200" y="107234"/>
                  </a:cubicBezTo>
                  <a:cubicBezTo>
                    <a:pt x="108000" y="102127"/>
                    <a:pt x="117600" y="112340"/>
                    <a:pt x="120000" y="109787"/>
                  </a:cubicBezTo>
                  <a:cubicBezTo>
                    <a:pt x="117600" y="107234"/>
                    <a:pt x="115200" y="104680"/>
                    <a:pt x="112800" y="99574"/>
                  </a:cubicBezTo>
                  <a:cubicBezTo>
                    <a:pt x="112800" y="97021"/>
                    <a:pt x="115200" y="94468"/>
                    <a:pt x="112800" y="91914"/>
                  </a:cubicBezTo>
                  <a:cubicBezTo>
                    <a:pt x="110400" y="89361"/>
                    <a:pt x="115200" y="94468"/>
                    <a:pt x="112800" y="9191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1" name="Google Shape;770;gb0755e36db_0_0">
              <a:extLst>
                <a:ext uri="{FF2B5EF4-FFF2-40B4-BE49-F238E27FC236}">
                  <a16:creationId xmlns:a16="http://schemas.microsoft.com/office/drawing/2014/main" id="{D1BBB549-682C-B64A-83CE-C886ECE4F373}"/>
                </a:ext>
              </a:extLst>
            </p:cNvPr>
            <p:cNvSpPr/>
            <p:nvPr/>
          </p:nvSpPr>
          <p:spPr>
            <a:xfrm>
              <a:off x="12870800" y="7470060"/>
              <a:ext cx="798900" cy="3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684" y="120000"/>
                  </a:moveTo>
                  <a:cubicBezTo>
                    <a:pt x="66947" y="116666"/>
                    <a:pt x="68210" y="110000"/>
                    <a:pt x="68210" y="110000"/>
                  </a:cubicBezTo>
                  <a:cubicBezTo>
                    <a:pt x="66947" y="103333"/>
                    <a:pt x="68210" y="100000"/>
                    <a:pt x="69473" y="103333"/>
                  </a:cubicBezTo>
                  <a:cubicBezTo>
                    <a:pt x="72000" y="106666"/>
                    <a:pt x="73263" y="103333"/>
                    <a:pt x="75789" y="103333"/>
                  </a:cubicBezTo>
                  <a:cubicBezTo>
                    <a:pt x="78315" y="100000"/>
                    <a:pt x="78315" y="100000"/>
                    <a:pt x="80842" y="103333"/>
                  </a:cubicBezTo>
                  <a:cubicBezTo>
                    <a:pt x="85894" y="103333"/>
                    <a:pt x="89684" y="96666"/>
                    <a:pt x="94736" y="96666"/>
                  </a:cubicBezTo>
                  <a:cubicBezTo>
                    <a:pt x="98526" y="96666"/>
                    <a:pt x="103578" y="96666"/>
                    <a:pt x="107368" y="93333"/>
                  </a:cubicBezTo>
                  <a:cubicBezTo>
                    <a:pt x="109894" y="90000"/>
                    <a:pt x="109894" y="96666"/>
                    <a:pt x="113684" y="93333"/>
                  </a:cubicBezTo>
                  <a:cubicBezTo>
                    <a:pt x="116210" y="90000"/>
                    <a:pt x="114947" y="96666"/>
                    <a:pt x="116210" y="100000"/>
                  </a:cubicBezTo>
                  <a:cubicBezTo>
                    <a:pt x="117473" y="103333"/>
                    <a:pt x="120000" y="96666"/>
                    <a:pt x="118736" y="93333"/>
                  </a:cubicBezTo>
                  <a:cubicBezTo>
                    <a:pt x="117473" y="90000"/>
                    <a:pt x="120000" y="83333"/>
                    <a:pt x="116210" y="80000"/>
                  </a:cubicBezTo>
                  <a:cubicBezTo>
                    <a:pt x="114947" y="76666"/>
                    <a:pt x="117473" y="76666"/>
                    <a:pt x="116210" y="73333"/>
                  </a:cubicBezTo>
                  <a:cubicBezTo>
                    <a:pt x="116210" y="66666"/>
                    <a:pt x="114947" y="63333"/>
                    <a:pt x="114947" y="56666"/>
                  </a:cubicBezTo>
                  <a:cubicBezTo>
                    <a:pt x="114947" y="53333"/>
                    <a:pt x="117473" y="46666"/>
                    <a:pt x="117473" y="46666"/>
                  </a:cubicBezTo>
                  <a:cubicBezTo>
                    <a:pt x="116210" y="40000"/>
                    <a:pt x="113684" y="36666"/>
                    <a:pt x="112421" y="26666"/>
                  </a:cubicBezTo>
                  <a:cubicBezTo>
                    <a:pt x="109894" y="16666"/>
                    <a:pt x="109894" y="13333"/>
                    <a:pt x="104842" y="10000"/>
                  </a:cubicBezTo>
                  <a:cubicBezTo>
                    <a:pt x="103578" y="10000"/>
                    <a:pt x="102315" y="10000"/>
                    <a:pt x="101052" y="10000"/>
                  </a:cubicBezTo>
                  <a:cubicBezTo>
                    <a:pt x="98526" y="6666"/>
                    <a:pt x="99789" y="10000"/>
                    <a:pt x="98526" y="10000"/>
                  </a:cubicBezTo>
                  <a:cubicBezTo>
                    <a:pt x="96000" y="16666"/>
                    <a:pt x="93473" y="16666"/>
                    <a:pt x="92210" y="20000"/>
                  </a:cubicBezTo>
                  <a:cubicBezTo>
                    <a:pt x="88421" y="23333"/>
                    <a:pt x="83368" y="20000"/>
                    <a:pt x="79578" y="20000"/>
                  </a:cubicBezTo>
                  <a:cubicBezTo>
                    <a:pt x="77052" y="20000"/>
                    <a:pt x="74526" y="20000"/>
                    <a:pt x="73263" y="20000"/>
                  </a:cubicBezTo>
                  <a:cubicBezTo>
                    <a:pt x="70736" y="16666"/>
                    <a:pt x="70736" y="13333"/>
                    <a:pt x="68210" y="13333"/>
                  </a:cubicBezTo>
                  <a:cubicBezTo>
                    <a:pt x="65684" y="13333"/>
                    <a:pt x="64421" y="10000"/>
                    <a:pt x="63157" y="6666"/>
                  </a:cubicBezTo>
                  <a:cubicBezTo>
                    <a:pt x="61894" y="6666"/>
                    <a:pt x="56842" y="0"/>
                    <a:pt x="58105" y="0"/>
                  </a:cubicBezTo>
                  <a:cubicBezTo>
                    <a:pt x="55578" y="3333"/>
                    <a:pt x="49263" y="0"/>
                    <a:pt x="46736" y="0"/>
                  </a:cubicBezTo>
                  <a:cubicBezTo>
                    <a:pt x="42947" y="0"/>
                    <a:pt x="39157" y="10000"/>
                    <a:pt x="36631" y="13333"/>
                  </a:cubicBezTo>
                  <a:cubicBezTo>
                    <a:pt x="32842" y="20000"/>
                    <a:pt x="26526" y="13333"/>
                    <a:pt x="22736" y="16666"/>
                  </a:cubicBezTo>
                  <a:cubicBezTo>
                    <a:pt x="21473" y="16666"/>
                    <a:pt x="20210" y="16666"/>
                    <a:pt x="20210" y="20000"/>
                  </a:cubicBezTo>
                  <a:cubicBezTo>
                    <a:pt x="20210" y="20000"/>
                    <a:pt x="22736" y="20000"/>
                    <a:pt x="22736" y="23333"/>
                  </a:cubicBezTo>
                  <a:cubicBezTo>
                    <a:pt x="22736" y="23333"/>
                    <a:pt x="18947" y="23333"/>
                    <a:pt x="18947" y="26666"/>
                  </a:cubicBezTo>
                  <a:cubicBezTo>
                    <a:pt x="18947" y="30000"/>
                    <a:pt x="18947" y="30000"/>
                    <a:pt x="16421" y="30000"/>
                  </a:cubicBezTo>
                  <a:cubicBezTo>
                    <a:pt x="12631" y="30000"/>
                    <a:pt x="8842" y="30000"/>
                    <a:pt x="5052" y="30000"/>
                  </a:cubicBezTo>
                  <a:cubicBezTo>
                    <a:pt x="2526" y="30000"/>
                    <a:pt x="3789" y="33333"/>
                    <a:pt x="3789" y="36666"/>
                  </a:cubicBezTo>
                  <a:cubicBezTo>
                    <a:pt x="2526" y="43333"/>
                    <a:pt x="0" y="46666"/>
                    <a:pt x="3789" y="50000"/>
                  </a:cubicBezTo>
                  <a:cubicBezTo>
                    <a:pt x="3789" y="50000"/>
                    <a:pt x="6315" y="46666"/>
                    <a:pt x="6315" y="46666"/>
                  </a:cubicBezTo>
                  <a:cubicBezTo>
                    <a:pt x="6315" y="50000"/>
                    <a:pt x="3789" y="56666"/>
                    <a:pt x="3789" y="56666"/>
                  </a:cubicBezTo>
                  <a:cubicBezTo>
                    <a:pt x="5052" y="60000"/>
                    <a:pt x="5052" y="56666"/>
                    <a:pt x="6315" y="56666"/>
                  </a:cubicBezTo>
                  <a:cubicBezTo>
                    <a:pt x="6315" y="56666"/>
                    <a:pt x="6315" y="63333"/>
                    <a:pt x="6315" y="63333"/>
                  </a:cubicBezTo>
                  <a:cubicBezTo>
                    <a:pt x="8842" y="73333"/>
                    <a:pt x="5052" y="66666"/>
                    <a:pt x="3789" y="66666"/>
                  </a:cubicBezTo>
                  <a:cubicBezTo>
                    <a:pt x="3789" y="66666"/>
                    <a:pt x="2526" y="76666"/>
                    <a:pt x="5052" y="73333"/>
                  </a:cubicBezTo>
                  <a:cubicBezTo>
                    <a:pt x="7578" y="73333"/>
                    <a:pt x="5052" y="80000"/>
                    <a:pt x="5052" y="83333"/>
                  </a:cubicBezTo>
                  <a:cubicBezTo>
                    <a:pt x="5052" y="86666"/>
                    <a:pt x="8842" y="86666"/>
                    <a:pt x="10105" y="90000"/>
                  </a:cubicBezTo>
                  <a:cubicBezTo>
                    <a:pt x="11368" y="93333"/>
                    <a:pt x="8842" y="100000"/>
                    <a:pt x="8842" y="100000"/>
                  </a:cubicBezTo>
                  <a:cubicBezTo>
                    <a:pt x="10105" y="100000"/>
                    <a:pt x="11368" y="93333"/>
                    <a:pt x="12631" y="100000"/>
                  </a:cubicBezTo>
                  <a:cubicBezTo>
                    <a:pt x="12631" y="103333"/>
                    <a:pt x="10105" y="103333"/>
                    <a:pt x="10105" y="103333"/>
                  </a:cubicBezTo>
                  <a:cubicBezTo>
                    <a:pt x="10105" y="103333"/>
                    <a:pt x="12631" y="103333"/>
                    <a:pt x="12631" y="103333"/>
                  </a:cubicBezTo>
                  <a:cubicBezTo>
                    <a:pt x="13894" y="106666"/>
                    <a:pt x="12631" y="110000"/>
                    <a:pt x="11368" y="113333"/>
                  </a:cubicBezTo>
                  <a:cubicBezTo>
                    <a:pt x="11368" y="116666"/>
                    <a:pt x="13894" y="120000"/>
                    <a:pt x="13894" y="116666"/>
                  </a:cubicBezTo>
                  <a:cubicBezTo>
                    <a:pt x="15157" y="113333"/>
                    <a:pt x="13894" y="106666"/>
                    <a:pt x="15157" y="103333"/>
                  </a:cubicBezTo>
                  <a:cubicBezTo>
                    <a:pt x="16421" y="100000"/>
                    <a:pt x="18947" y="106666"/>
                    <a:pt x="20210" y="106666"/>
                  </a:cubicBezTo>
                  <a:cubicBezTo>
                    <a:pt x="22736" y="110000"/>
                    <a:pt x="25263" y="116666"/>
                    <a:pt x="27789" y="110000"/>
                  </a:cubicBezTo>
                  <a:cubicBezTo>
                    <a:pt x="31578" y="106666"/>
                    <a:pt x="29052" y="96666"/>
                    <a:pt x="34105" y="103333"/>
                  </a:cubicBezTo>
                  <a:cubicBezTo>
                    <a:pt x="36631" y="110000"/>
                    <a:pt x="40421" y="116666"/>
                    <a:pt x="44210" y="116666"/>
                  </a:cubicBezTo>
                  <a:cubicBezTo>
                    <a:pt x="46736" y="113333"/>
                    <a:pt x="50526" y="110000"/>
                    <a:pt x="53052" y="106666"/>
                  </a:cubicBezTo>
                  <a:cubicBezTo>
                    <a:pt x="54315" y="103333"/>
                    <a:pt x="54315" y="100000"/>
                    <a:pt x="55578" y="100000"/>
                  </a:cubicBezTo>
                  <a:cubicBezTo>
                    <a:pt x="58105" y="103333"/>
                    <a:pt x="59368" y="106666"/>
                    <a:pt x="60631" y="103333"/>
                  </a:cubicBezTo>
                  <a:cubicBezTo>
                    <a:pt x="64421" y="100000"/>
                    <a:pt x="64421" y="103333"/>
                    <a:pt x="63157" y="110000"/>
                  </a:cubicBezTo>
                  <a:cubicBezTo>
                    <a:pt x="63157" y="113333"/>
                    <a:pt x="65684" y="113333"/>
                    <a:pt x="63157" y="116666"/>
                  </a:cubicBezTo>
                  <a:cubicBezTo>
                    <a:pt x="64421" y="120000"/>
                    <a:pt x="64421" y="120000"/>
                    <a:pt x="65684" y="120000"/>
                  </a:cubicBezTo>
                  <a:cubicBezTo>
                    <a:pt x="66947" y="116666"/>
                    <a:pt x="64421" y="120000"/>
                    <a:pt x="65684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2" name="Google Shape;771;gb0755e36db_0_0">
              <a:extLst>
                <a:ext uri="{FF2B5EF4-FFF2-40B4-BE49-F238E27FC236}">
                  <a16:creationId xmlns:a16="http://schemas.microsoft.com/office/drawing/2014/main" id="{E74635B6-5039-EE46-AD9F-7412467DA6E0}"/>
                </a:ext>
              </a:extLst>
            </p:cNvPr>
            <p:cNvSpPr/>
            <p:nvPr/>
          </p:nvSpPr>
          <p:spPr>
            <a:xfrm>
              <a:off x="13232884" y="7952963"/>
              <a:ext cx="885000" cy="710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285" y="28571"/>
                  </a:moveTo>
                  <a:cubicBezTo>
                    <a:pt x="73142" y="24285"/>
                    <a:pt x="73142" y="24285"/>
                    <a:pt x="69714" y="24285"/>
                  </a:cubicBezTo>
                  <a:cubicBezTo>
                    <a:pt x="66285" y="24285"/>
                    <a:pt x="62857" y="24285"/>
                    <a:pt x="59428" y="24285"/>
                  </a:cubicBezTo>
                  <a:cubicBezTo>
                    <a:pt x="57142" y="24285"/>
                    <a:pt x="56000" y="21428"/>
                    <a:pt x="54857" y="21428"/>
                  </a:cubicBezTo>
                  <a:cubicBezTo>
                    <a:pt x="51428" y="17142"/>
                    <a:pt x="48000" y="14285"/>
                    <a:pt x="45714" y="11428"/>
                  </a:cubicBezTo>
                  <a:cubicBezTo>
                    <a:pt x="41142" y="7142"/>
                    <a:pt x="36571" y="2857"/>
                    <a:pt x="30857" y="1428"/>
                  </a:cubicBezTo>
                  <a:cubicBezTo>
                    <a:pt x="28571" y="0"/>
                    <a:pt x="27428" y="0"/>
                    <a:pt x="24000" y="1428"/>
                  </a:cubicBezTo>
                  <a:cubicBezTo>
                    <a:pt x="21714" y="1428"/>
                    <a:pt x="18285" y="2857"/>
                    <a:pt x="14857" y="4285"/>
                  </a:cubicBezTo>
                  <a:cubicBezTo>
                    <a:pt x="16000" y="7142"/>
                    <a:pt x="19428" y="10000"/>
                    <a:pt x="19428" y="12857"/>
                  </a:cubicBezTo>
                  <a:cubicBezTo>
                    <a:pt x="19428" y="15714"/>
                    <a:pt x="16000" y="17142"/>
                    <a:pt x="14857" y="17142"/>
                  </a:cubicBezTo>
                  <a:cubicBezTo>
                    <a:pt x="13714" y="18571"/>
                    <a:pt x="12571" y="17142"/>
                    <a:pt x="11428" y="17142"/>
                  </a:cubicBezTo>
                  <a:cubicBezTo>
                    <a:pt x="10285" y="18571"/>
                    <a:pt x="10285" y="20000"/>
                    <a:pt x="10285" y="20000"/>
                  </a:cubicBezTo>
                  <a:cubicBezTo>
                    <a:pt x="8000" y="24285"/>
                    <a:pt x="3428" y="21428"/>
                    <a:pt x="2285" y="20000"/>
                  </a:cubicBezTo>
                  <a:cubicBezTo>
                    <a:pt x="1142" y="22857"/>
                    <a:pt x="1142" y="24285"/>
                    <a:pt x="1142" y="27142"/>
                  </a:cubicBezTo>
                  <a:cubicBezTo>
                    <a:pt x="0" y="31428"/>
                    <a:pt x="1142" y="30000"/>
                    <a:pt x="3428" y="31428"/>
                  </a:cubicBezTo>
                  <a:cubicBezTo>
                    <a:pt x="5714" y="34285"/>
                    <a:pt x="8000" y="40000"/>
                    <a:pt x="9142" y="44285"/>
                  </a:cubicBezTo>
                  <a:cubicBezTo>
                    <a:pt x="11428" y="47142"/>
                    <a:pt x="12571" y="50000"/>
                    <a:pt x="13714" y="54285"/>
                  </a:cubicBezTo>
                  <a:cubicBezTo>
                    <a:pt x="14857" y="57142"/>
                    <a:pt x="16000" y="58571"/>
                    <a:pt x="17142" y="60000"/>
                  </a:cubicBezTo>
                  <a:cubicBezTo>
                    <a:pt x="19428" y="62857"/>
                    <a:pt x="21714" y="62857"/>
                    <a:pt x="22857" y="65714"/>
                  </a:cubicBezTo>
                  <a:cubicBezTo>
                    <a:pt x="24000" y="68571"/>
                    <a:pt x="25142" y="71428"/>
                    <a:pt x="25142" y="75714"/>
                  </a:cubicBezTo>
                  <a:cubicBezTo>
                    <a:pt x="26285" y="78571"/>
                    <a:pt x="25142" y="81428"/>
                    <a:pt x="26285" y="84285"/>
                  </a:cubicBezTo>
                  <a:cubicBezTo>
                    <a:pt x="28571" y="90000"/>
                    <a:pt x="33142" y="91428"/>
                    <a:pt x="35428" y="95714"/>
                  </a:cubicBezTo>
                  <a:cubicBezTo>
                    <a:pt x="37714" y="100000"/>
                    <a:pt x="38857" y="105714"/>
                    <a:pt x="41142" y="108571"/>
                  </a:cubicBezTo>
                  <a:cubicBezTo>
                    <a:pt x="42285" y="111428"/>
                    <a:pt x="44571" y="114285"/>
                    <a:pt x="45714" y="115714"/>
                  </a:cubicBezTo>
                  <a:cubicBezTo>
                    <a:pt x="45714" y="117142"/>
                    <a:pt x="45714" y="120000"/>
                    <a:pt x="46857" y="120000"/>
                  </a:cubicBezTo>
                  <a:cubicBezTo>
                    <a:pt x="49142" y="120000"/>
                    <a:pt x="48000" y="117142"/>
                    <a:pt x="49142" y="115714"/>
                  </a:cubicBezTo>
                  <a:cubicBezTo>
                    <a:pt x="49142" y="111428"/>
                    <a:pt x="54857" y="112857"/>
                    <a:pt x="57142" y="112857"/>
                  </a:cubicBezTo>
                  <a:cubicBezTo>
                    <a:pt x="60571" y="112857"/>
                    <a:pt x="66285" y="111428"/>
                    <a:pt x="68571" y="114285"/>
                  </a:cubicBezTo>
                  <a:cubicBezTo>
                    <a:pt x="72000" y="115714"/>
                    <a:pt x="73142" y="112857"/>
                    <a:pt x="75428" y="110000"/>
                  </a:cubicBezTo>
                  <a:cubicBezTo>
                    <a:pt x="78857" y="104285"/>
                    <a:pt x="82285" y="104285"/>
                    <a:pt x="86857" y="102857"/>
                  </a:cubicBezTo>
                  <a:cubicBezTo>
                    <a:pt x="93714" y="102857"/>
                    <a:pt x="100571" y="100000"/>
                    <a:pt x="107428" y="97142"/>
                  </a:cubicBezTo>
                  <a:cubicBezTo>
                    <a:pt x="109714" y="95714"/>
                    <a:pt x="113142" y="94285"/>
                    <a:pt x="116571" y="94285"/>
                  </a:cubicBezTo>
                  <a:cubicBezTo>
                    <a:pt x="117714" y="92857"/>
                    <a:pt x="117714" y="90000"/>
                    <a:pt x="118857" y="87142"/>
                  </a:cubicBezTo>
                  <a:cubicBezTo>
                    <a:pt x="118857" y="85714"/>
                    <a:pt x="120000" y="82857"/>
                    <a:pt x="120000" y="80000"/>
                  </a:cubicBezTo>
                  <a:cubicBezTo>
                    <a:pt x="120000" y="78571"/>
                    <a:pt x="118857" y="74285"/>
                    <a:pt x="117714" y="72857"/>
                  </a:cubicBezTo>
                  <a:cubicBezTo>
                    <a:pt x="114285" y="72857"/>
                    <a:pt x="109714" y="72857"/>
                    <a:pt x="106285" y="71428"/>
                  </a:cubicBezTo>
                  <a:cubicBezTo>
                    <a:pt x="102857" y="71428"/>
                    <a:pt x="102857" y="70000"/>
                    <a:pt x="100571" y="67142"/>
                  </a:cubicBezTo>
                  <a:cubicBezTo>
                    <a:pt x="98285" y="61428"/>
                    <a:pt x="94857" y="60000"/>
                    <a:pt x="92571" y="55714"/>
                  </a:cubicBezTo>
                  <a:cubicBezTo>
                    <a:pt x="91428" y="55714"/>
                    <a:pt x="89142" y="50000"/>
                    <a:pt x="88000" y="48571"/>
                  </a:cubicBezTo>
                  <a:cubicBezTo>
                    <a:pt x="86857" y="45714"/>
                    <a:pt x="92571" y="44285"/>
                    <a:pt x="88000" y="41428"/>
                  </a:cubicBezTo>
                  <a:cubicBezTo>
                    <a:pt x="86857" y="41428"/>
                    <a:pt x="85714" y="38571"/>
                    <a:pt x="84571" y="38571"/>
                  </a:cubicBezTo>
                  <a:cubicBezTo>
                    <a:pt x="82285" y="38571"/>
                    <a:pt x="81142" y="34285"/>
                    <a:pt x="80000" y="31428"/>
                  </a:cubicBezTo>
                  <a:cubicBezTo>
                    <a:pt x="78857" y="27142"/>
                    <a:pt x="78857" y="28571"/>
                    <a:pt x="74285" y="2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3" name="Google Shape;772;gb0755e36db_0_0">
              <a:extLst>
                <a:ext uri="{FF2B5EF4-FFF2-40B4-BE49-F238E27FC236}">
                  <a16:creationId xmlns:a16="http://schemas.microsoft.com/office/drawing/2014/main" id="{AF553E22-22EF-9542-8527-B40C19310620}"/>
                </a:ext>
              </a:extLst>
            </p:cNvPr>
            <p:cNvSpPr/>
            <p:nvPr/>
          </p:nvSpPr>
          <p:spPr>
            <a:xfrm>
              <a:off x="13250127" y="7901221"/>
              <a:ext cx="175200" cy="18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71" y="120000"/>
                  </a:moveTo>
                  <a:cubicBezTo>
                    <a:pt x="40000" y="120000"/>
                    <a:pt x="40000" y="103636"/>
                    <a:pt x="45714" y="103636"/>
                  </a:cubicBezTo>
                  <a:cubicBezTo>
                    <a:pt x="51428" y="92727"/>
                    <a:pt x="62857" y="98181"/>
                    <a:pt x="68571" y="98181"/>
                  </a:cubicBezTo>
                  <a:cubicBezTo>
                    <a:pt x="74285" y="92727"/>
                    <a:pt x="91428" y="87272"/>
                    <a:pt x="85714" y="81818"/>
                  </a:cubicBezTo>
                  <a:cubicBezTo>
                    <a:pt x="80000" y="70909"/>
                    <a:pt x="74285" y="60000"/>
                    <a:pt x="62857" y="49090"/>
                  </a:cubicBezTo>
                  <a:cubicBezTo>
                    <a:pt x="85714" y="43636"/>
                    <a:pt x="102857" y="38181"/>
                    <a:pt x="120000" y="32727"/>
                  </a:cubicBezTo>
                  <a:cubicBezTo>
                    <a:pt x="120000" y="21818"/>
                    <a:pt x="114285" y="10909"/>
                    <a:pt x="108571" y="0"/>
                  </a:cubicBezTo>
                  <a:cubicBezTo>
                    <a:pt x="91428" y="5454"/>
                    <a:pt x="68571" y="27272"/>
                    <a:pt x="51428" y="27272"/>
                  </a:cubicBezTo>
                  <a:cubicBezTo>
                    <a:pt x="40000" y="27272"/>
                    <a:pt x="22857" y="16363"/>
                    <a:pt x="22857" y="5454"/>
                  </a:cubicBezTo>
                  <a:cubicBezTo>
                    <a:pt x="17142" y="27272"/>
                    <a:pt x="17142" y="43636"/>
                    <a:pt x="17142" y="60000"/>
                  </a:cubicBezTo>
                  <a:cubicBezTo>
                    <a:pt x="11428" y="70909"/>
                    <a:pt x="0" y="87272"/>
                    <a:pt x="0" y="98181"/>
                  </a:cubicBezTo>
                  <a:cubicBezTo>
                    <a:pt x="0" y="109090"/>
                    <a:pt x="0" y="109090"/>
                    <a:pt x="5714" y="114545"/>
                  </a:cubicBezTo>
                  <a:cubicBezTo>
                    <a:pt x="17142" y="114545"/>
                    <a:pt x="22857" y="120000"/>
                    <a:pt x="28571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4" name="Google Shape;773;gb0755e36db_0_0">
              <a:extLst>
                <a:ext uri="{FF2B5EF4-FFF2-40B4-BE49-F238E27FC236}">
                  <a16:creationId xmlns:a16="http://schemas.microsoft.com/office/drawing/2014/main" id="{8AB164F4-F0F4-CB45-B289-79E58ABF8000}"/>
                </a:ext>
              </a:extLst>
            </p:cNvPr>
            <p:cNvSpPr/>
            <p:nvPr/>
          </p:nvSpPr>
          <p:spPr>
            <a:xfrm>
              <a:off x="13258748" y="7835112"/>
              <a:ext cx="660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26666"/>
                  </a:moveTo>
                  <a:cubicBezTo>
                    <a:pt x="105000" y="13333"/>
                    <a:pt x="75000" y="0"/>
                    <a:pt x="60000" y="0"/>
                  </a:cubicBezTo>
                  <a:cubicBezTo>
                    <a:pt x="45000" y="13333"/>
                    <a:pt x="45000" y="13333"/>
                    <a:pt x="30000" y="26666"/>
                  </a:cubicBezTo>
                  <a:cubicBezTo>
                    <a:pt x="30000" y="53333"/>
                    <a:pt x="15000" y="80000"/>
                    <a:pt x="0" y="106666"/>
                  </a:cubicBezTo>
                  <a:cubicBezTo>
                    <a:pt x="30000" y="106666"/>
                    <a:pt x="30000" y="120000"/>
                    <a:pt x="60000" y="106666"/>
                  </a:cubicBezTo>
                  <a:cubicBezTo>
                    <a:pt x="75000" y="93333"/>
                    <a:pt x="120000" y="53333"/>
                    <a:pt x="105000" y="2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5" name="Google Shape;774;gb0755e36db_0_0">
              <a:extLst>
                <a:ext uri="{FF2B5EF4-FFF2-40B4-BE49-F238E27FC236}">
                  <a16:creationId xmlns:a16="http://schemas.microsoft.com/office/drawing/2014/main" id="{3D8ADD1D-39E1-C74F-B8A8-A82A87E1DF14}"/>
                </a:ext>
              </a:extLst>
            </p:cNvPr>
            <p:cNvSpPr/>
            <p:nvPr/>
          </p:nvSpPr>
          <p:spPr>
            <a:xfrm>
              <a:off x="13250127" y="7935718"/>
              <a:ext cx="258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1428"/>
                  </a:moveTo>
                  <a:cubicBezTo>
                    <a:pt x="0" y="85714"/>
                    <a:pt x="40000" y="102857"/>
                    <a:pt x="120000" y="119999"/>
                  </a:cubicBezTo>
                  <a:cubicBezTo>
                    <a:pt x="120000" y="85714"/>
                    <a:pt x="120000" y="51428"/>
                    <a:pt x="120000" y="17142"/>
                  </a:cubicBezTo>
                  <a:cubicBezTo>
                    <a:pt x="120000" y="0"/>
                    <a:pt x="120000" y="0"/>
                    <a:pt x="80000" y="0"/>
                  </a:cubicBezTo>
                  <a:cubicBezTo>
                    <a:pt x="0" y="0"/>
                    <a:pt x="0" y="34285"/>
                    <a:pt x="0" y="51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6" name="Google Shape;775;gb0755e36db_0_0">
              <a:extLst>
                <a:ext uri="{FF2B5EF4-FFF2-40B4-BE49-F238E27FC236}">
                  <a16:creationId xmlns:a16="http://schemas.microsoft.com/office/drawing/2014/main" id="{31486E45-C293-FC4F-964B-D0F9AA44F845}"/>
                </a:ext>
              </a:extLst>
            </p:cNvPr>
            <p:cNvSpPr/>
            <p:nvPr/>
          </p:nvSpPr>
          <p:spPr>
            <a:xfrm>
              <a:off x="13215644" y="7901221"/>
              <a:ext cx="69000" cy="22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78461"/>
                  </a:moveTo>
                  <a:cubicBezTo>
                    <a:pt x="60000" y="73846"/>
                    <a:pt x="75000" y="69230"/>
                    <a:pt x="90000" y="60000"/>
                  </a:cubicBezTo>
                  <a:cubicBezTo>
                    <a:pt x="105000" y="50769"/>
                    <a:pt x="90000" y="55384"/>
                    <a:pt x="75000" y="46153"/>
                  </a:cubicBezTo>
                  <a:cubicBezTo>
                    <a:pt x="45000" y="36923"/>
                    <a:pt x="60000" y="13846"/>
                    <a:pt x="105000" y="18461"/>
                  </a:cubicBezTo>
                  <a:cubicBezTo>
                    <a:pt x="120000" y="4615"/>
                    <a:pt x="120000" y="4615"/>
                    <a:pt x="90000" y="0"/>
                  </a:cubicBezTo>
                  <a:cubicBezTo>
                    <a:pt x="60000" y="0"/>
                    <a:pt x="45000" y="23076"/>
                    <a:pt x="30000" y="32307"/>
                  </a:cubicBezTo>
                  <a:cubicBezTo>
                    <a:pt x="15000" y="36923"/>
                    <a:pt x="0" y="41538"/>
                    <a:pt x="0" y="50769"/>
                  </a:cubicBezTo>
                  <a:cubicBezTo>
                    <a:pt x="0" y="55384"/>
                    <a:pt x="15000" y="64615"/>
                    <a:pt x="15000" y="73846"/>
                  </a:cubicBezTo>
                  <a:cubicBezTo>
                    <a:pt x="15000" y="87692"/>
                    <a:pt x="30000" y="101538"/>
                    <a:pt x="30000" y="120000"/>
                  </a:cubicBezTo>
                  <a:cubicBezTo>
                    <a:pt x="30000" y="115384"/>
                    <a:pt x="30000" y="115384"/>
                    <a:pt x="30000" y="115384"/>
                  </a:cubicBezTo>
                  <a:cubicBezTo>
                    <a:pt x="45000" y="106153"/>
                    <a:pt x="45000" y="92307"/>
                    <a:pt x="60000" y="78461"/>
                  </a:cubicBezTo>
                  <a:cubicBezTo>
                    <a:pt x="60000" y="73846"/>
                    <a:pt x="60000" y="83076"/>
                    <a:pt x="60000" y="7846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7" name="Google Shape;776;gb0755e36db_0_0">
              <a:extLst>
                <a:ext uri="{FF2B5EF4-FFF2-40B4-BE49-F238E27FC236}">
                  <a16:creationId xmlns:a16="http://schemas.microsoft.com/office/drawing/2014/main" id="{CF539B7A-BA3F-144C-AB9F-C21116EFEEA0}"/>
                </a:ext>
              </a:extLst>
            </p:cNvPr>
            <p:cNvSpPr/>
            <p:nvPr/>
          </p:nvSpPr>
          <p:spPr>
            <a:xfrm>
              <a:off x="13913945" y="8231781"/>
              <a:ext cx="432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120000"/>
                  </a:moveTo>
                  <a:cubicBezTo>
                    <a:pt x="72000" y="105000"/>
                    <a:pt x="120000" y="0"/>
                    <a:pt x="48000" y="0"/>
                  </a:cubicBezTo>
                  <a:cubicBezTo>
                    <a:pt x="24000" y="15000"/>
                    <a:pt x="0" y="45000"/>
                    <a:pt x="0" y="60000"/>
                  </a:cubicBezTo>
                  <a:cubicBezTo>
                    <a:pt x="0" y="90000"/>
                    <a:pt x="24000" y="105000"/>
                    <a:pt x="72000" y="120000"/>
                  </a:cubicBezTo>
                  <a:cubicBezTo>
                    <a:pt x="72000" y="120000"/>
                    <a:pt x="48000" y="120000"/>
                    <a:pt x="72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8" name="Google Shape;777;gb0755e36db_0_0">
              <a:extLst>
                <a:ext uri="{FF2B5EF4-FFF2-40B4-BE49-F238E27FC236}">
                  <a16:creationId xmlns:a16="http://schemas.microsoft.com/office/drawing/2014/main" id="{A9C8CBA0-955A-014A-BDFF-B382DDF4B169}"/>
                </a:ext>
              </a:extLst>
            </p:cNvPr>
            <p:cNvSpPr/>
            <p:nvPr/>
          </p:nvSpPr>
          <p:spPr>
            <a:xfrm>
              <a:off x="13569106" y="8545096"/>
              <a:ext cx="448200" cy="28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415" y="0"/>
                  </a:moveTo>
                  <a:cubicBezTo>
                    <a:pt x="99622" y="3529"/>
                    <a:pt x="92830" y="7058"/>
                    <a:pt x="86037" y="7058"/>
                  </a:cubicBezTo>
                  <a:cubicBezTo>
                    <a:pt x="79245" y="10588"/>
                    <a:pt x="70188" y="7058"/>
                    <a:pt x="63396" y="14117"/>
                  </a:cubicBezTo>
                  <a:cubicBezTo>
                    <a:pt x="58867" y="21176"/>
                    <a:pt x="56603" y="28235"/>
                    <a:pt x="52075" y="35294"/>
                  </a:cubicBezTo>
                  <a:cubicBezTo>
                    <a:pt x="49811" y="38823"/>
                    <a:pt x="43018" y="31764"/>
                    <a:pt x="38490" y="31764"/>
                  </a:cubicBezTo>
                  <a:cubicBezTo>
                    <a:pt x="31698" y="31764"/>
                    <a:pt x="27169" y="31764"/>
                    <a:pt x="20377" y="31764"/>
                  </a:cubicBezTo>
                  <a:cubicBezTo>
                    <a:pt x="13584" y="31764"/>
                    <a:pt x="6792" y="28235"/>
                    <a:pt x="6792" y="42352"/>
                  </a:cubicBezTo>
                  <a:cubicBezTo>
                    <a:pt x="4528" y="49411"/>
                    <a:pt x="2264" y="45882"/>
                    <a:pt x="2264" y="52941"/>
                  </a:cubicBezTo>
                  <a:cubicBezTo>
                    <a:pt x="0" y="60000"/>
                    <a:pt x="0" y="67058"/>
                    <a:pt x="2264" y="74117"/>
                  </a:cubicBezTo>
                  <a:cubicBezTo>
                    <a:pt x="2264" y="81176"/>
                    <a:pt x="4528" y="91764"/>
                    <a:pt x="6792" y="98823"/>
                  </a:cubicBezTo>
                  <a:cubicBezTo>
                    <a:pt x="6792" y="102352"/>
                    <a:pt x="6792" y="109411"/>
                    <a:pt x="9056" y="112941"/>
                  </a:cubicBezTo>
                  <a:cubicBezTo>
                    <a:pt x="11320" y="120000"/>
                    <a:pt x="22641" y="116470"/>
                    <a:pt x="27169" y="112941"/>
                  </a:cubicBezTo>
                  <a:cubicBezTo>
                    <a:pt x="29433" y="109411"/>
                    <a:pt x="31698" y="105882"/>
                    <a:pt x="36226" y="102352"/>
                  </a:cubicBezTo>
                  <a:cubicBezTo>
                    <a:pt x="38490" y="102352"/>
                    <a:pt x="43018" y="102352"/>
                    <a:pt x="47547" y="102352"/>
                  </a:cubicBezTo>
                  <a:cubicBezTo>
                    <a:pt x="49811" y="98823"/>
                    <a:pt x="52075" y="95294"/>
                    <a:pt x="54339" y="91764"/>
                  </a:cubicBezTo>
                  <a:cubicBezTo>
                    <a:pt x="61132" y="88235"/>
                    <a:pt x="65660" y="88235"/>
                    <a:pt x="72452" y="84705"/>
                  </a:cubicBezTo>
                  <a:cubicBezTo>
                    <a:pt x="79245" y="81176"/>
                    <a:pt x="86037" y="77647"/>
                    <a:pt x="92830" y="74117"/>
                  </a:cubicBezTo>
                  <a:cubicBezTo>
                    <a:pt x="97358" y="70588"/>
                    <a:pt x="106415" y="67058"/>
                    <a:pt x="106415" y="60000"/>
                  </a:cubicBezTo>
                  <a:cubicBezTo>
                    <a:pt x="108679" y="49411"/>
                    <a:pt x="120000" y="49411"/>
                    <a:pt x="117735" y="42352"/>
                  </a:cubicBezTo>
                  <a:cubicBezTo>
                    <a:pt x="113207" y="28235"/>
                    <a:pt x="110943" y="14117"/>
                    <a:pt x="106415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9" name="Google Shape;778;gb0755e36db_0_0">
              <a:extLst>
                <a:ext uri="{FF2B5EF4-FFF2-40B4-BE49-F238E27FC236}">
                  <a16:creationId xmlns:a16="http://schemas.microsoft.com/office/drawing/2014/main" id="{73972A39-D05B-E840-BB8C-DBD0F9144139}"/>
                </a:ext>
              </a:extLst>
            </p:cNvPr>
            <p:cNvSpPr/>
            <p:nvPr/>
          </p:nvSpPr>
          <p:spPr>
            <a:xfrm>
              <a:off x="13965672" y="8231781"/>
              <a:ext cx="344700" cy="41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146" y="46530"/>
                  </a:moveTo>
                  <a:cubicBezTo>
                    <a:pt x="105365" y="46530"/>
                    <a:pt x="102439" y="39183"/>
                    <a:pt x="99512" y="34285"/>
                  </a:cubicBezTo>
                  <a:cubicBezTo>
                    <a:pt x="96585" y="31836"/>
                    <a:pt x="84878" y="31836"/>
                    <a:pt x="81951" y="29387"/>
                  </a:cubicBezTo>
                  <a:cubicBezTo>
                    <a:pt x="73170" y="26938"/>
                    <a:pt x="70243" y="22040"/>
                    <a:pt x="64390" y="14693"/>
                  </a:cubicBezTo>
                  <a:cubicBezTo>
                    <a:pt x="64390" y="12244"/>
                    <a:pt x="61463" y="9795"/>
                    <a:pt x="61463" y="7346"/>
                  </a:cubicBezTo>
                  <a:cubicBezTo>
                    <a:pt x="61463" y="7346"/>
                    <a:pt x="64390" y="0"/>
                    <a:pt x="64390" y="0"/>
                  </a:cubicBezTo>
                  <a:cubicBezTo>
                    <a:pt x="61463" y="0"/>
                    <a:pt x="52682" y="9795"/>
                    <a:pt x="49756" y="12244"/>
                  </a:cubicBezTo>
                  <a:cubicBezTo>
                    <a:pt x="43902" y="17142"/>
                    <a:pt x="38048" y="24489"/>
                    <a:pt x="29268" y="24489"/>
                  </a:cubicBezTo>
                  <a:cubicBezTo>
                    <a:pt x="23414" y="26938"/>
                    <a:pt x="20487" y="24489"/>
                    <a:pt x="14634" y="24489"/>
                  </a:cubicBezTo>
                  <a:cubicBezTo>
                    <a:pt x="8780" y="26938"/>
                    <a:pt x="2926" y="31836"/>
                    <a:pt x="0" y="26938"/>
                  </a:cubicBezTo>
                  <a:cubicBezTo>
                    <a:pt x="2926" y="34285"/>
                    <a:pt x="5853" y="41632"/>
                    <a:pt x="14634" y="41632"/>
                  </a:cubicBezTo>
                  <a:cubicBezTo>
                    <a:pt x="20487" y="41632"/>
                    <a:pt x="43902" y="41632"/>
                    <a:pt x="46829" y="46530"/>
                  </a:cubicBezTo>
                  <a:cubicBezTo>
                    <a:pt x="55609" y="56326"/>
                    <a:pt x="49756" y="66122"/>
                    <a:pt x="46829" y="78367"/>
                  </a:cubicBezTo>
                  <a:cubicBezTo>
                    <a:pt x="43902" y="80816"/>
                    <a:pt x="32195" y="83265"/>
                    <a:pt x="32195" y="83265"/>
                  </a:cubicBezTo>
                  <a:cubicBezTo>
                    <a:pt x="20487" y="85714"/>
                    <a:pt x="8780" y="88163"/>
                    <a:pt x="0" y="90612"/>
                  </a:cubicBezTo>
                  <a:cubicBezTo>
                    <a:pt x="5853" y="100408"/>
                    <a:pt x="11707" y="110204"/>
                    <a:pt x="14634" y="119999"/>
                  </a:cubicBezTo>
                  <a:cubicBezTo>
                    <a:pt x="23414" y="117551"/>
                    <a:pt x="32195" y="117551"/>
                    <a:pt x="40975" y="117551"/>
                  </a:cubicBezTo>
                  <a:cubicBezTo>
                    <a:pt x="52682" y="115102"/>
                    <a:pt x="43902" y="112653"/>
                    <a:pt x="49756" y="107755"/>
                  </a:cubicBezTo>
                  <a:cubicBezTo>
                    <a:pt x="55609" y="105306"/>
                    <a:pt x="64390" y="107755"/>
                    <a:pt x="67317" y="102857"/>
                  </a:cubicBezTo>
                  <a:cubicBezTo>
                    <a:pt x="73170" y="97959"/>
                    <a:pt x="73170" y="95510"/>
                    <a:pt x="81951" y="93061"/>
                  </a:cubicBezTo>
                  <a:cubicBezTo>
                    <a:pt x="87804" y="90612"/>
                    <a:pt x="84878" y="83265"/>
                    <a:pt x="84878" y="78367"/>
                  </a:cubicBezTo>
                  <a:cubicBezTo>
                    <a:pt x="81951" y="73469"/>
                    <a:pt x="87804" y="73469"/>
                    <a:pt x="93658" y="73469"/>
                  </a:cubicBezTo>
                  <a:cubicBezTo>
                    <a:pt x="102439" y="71020"/>
                    <a:pt x="102439" y="63673"/>
                    <a:pt x="108292" y="58775"/>
                  </a:cubicBezTo>
                  <a:cubicBezTo>
                    <a:pt x="111219" y="56326"/>
                    <a:pt x="120000" y="48979"/>
                    <a:pt x="114146" y="46530"/>
                  </a:cubicBezTo>
                  <a:cubicBezTo>
                    <a:pt x="111219" y="46530"/>
                    <a:pt x="117073" y="48979"/>
                    <a:pt x="114146" y="4653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0" name="Google Shape;779;gb0755e36db_0_0">
              <a:extLst>
                <a:ext uri="{FF2B5EF4-FFF2-40B4-BE49-F238E27FC236}">
                  <a16:creationId xmlns:a16="http://schemas.microsoft.com/office/drawing/2014/main" id="{5C8ED4A2-B095-F247-8DEB-A626976C805A}"/>
                </a:ext>
              </a:extLst>
            </p:cNvPr>
            <p:cNvSpPr/>
            <p:nvPr/>
          </p:nvSpPr>
          <p:spPr>
            <a:xfrm>
              <a:off x="14698456" y="7421194"/>
              <a:ext cx="462600" cy="20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5000"/>
                  </a:moveTo>
                  <a:cubicBezTo>
                    <a:pt x="113454" y="25000"/>
                    <a:pt x="109090" y="15000"/>
                    <a:pt x="102545" y="15000"/>
                  </a:cubicBezTo>
                  <a:cubicBezTo>
                    <a:pt x="96000" y="10000"/>
                    <a:pt x="87272" y="10000"/>
                    <a:pt x="78545" y="10000"/>
                  </a:cubicBezTo>
                  <a:cubicBezTo>
                    <a:pt x="72000" y="10000"/>
                    <a:pt x="65454" y="10000"/>
                    <a:pt x="58909" y="0"/>
                  </a:cubicBezTo>
                  <a:cubicBezTo>
                    <a:pt x="54545" y="0"/>
                    <a:pt x="50181" y="0"/>
                    <a:pt x="48000" y="10000"/>
                  </a:cubicBezTo>
                  <a:cubicBezTo>
                    <a:pt x="48000" y="20000"/>
                    <a:pt x="45818" y="25000"/>
                    <a:pt x="41454" y="20000"/>
                  </a:cubicBezTo>
                  <a:cubicBezTo>
                    <a:pt x="37090" y="15000"/>
                    <a:pt x="26181" y="5000"/>
                    <a:pt x="24000" y="25000"/>
                  </a:cubicBezTo>
                  <a:cubicBezTo>
                    <a:pt x="21818" y="30000"/>
                    <a:pt x="24000" y="30000"/>
                    <a:pt x="19636" y="35000"/>
                  </a:cubicBezTo>
                  <a:cubicBezTo>
                    <a:pt x="17454" y="40000"/>
                    <a:pt x="13090" y="50000"/>
                    <a:pt x="17454" y="55000"/>
                  </a:cubicBezTo>
                  <a:cubicBezTo>
                    <a:pt x="19636" y="60000"/>
                    <a:pt x="26181" y="65000"/>
                    <a:pt x="26181" y="60000"/>
                  </a:cubicBezTo>
                  <a:cubicBezTo>
                    <a:pt x="28363" y="50000"/>
                    <a:pt x="30545" y="55000"/>
                    <a:pt x="32727" y="60000"/>
                  </a:cubicBezTo>
                  <a:cubicBezTo>
                    <a:pt x="34909" y="65000"/>
                    <a:pt x="43636" y="70000"/>
                    <a:pt x="41454" y="75000"/>
                  </a:cubicBezTo>
                  <a:cubicBezTo>
                    <a:pt x="41454" y="80000"/>
                    <a:pt x="34909" y="80000"/>
                    <a:pt x="32727" y="85000"/>
                  </a:cubicBezTo>
                  <a:cubicBezTo>
                    <a:pt x="30545" y="90000"/>
                    <a:pt x="28363" y="95000"/>
                    <a:pt x="24000" y="85000"/>
                  </a:cubicBezTo>
                  <a:cubicBezTo>
                    <a:pt x="21818" y="80000"/>
                    <a:pt x="21818" y="95000"/>
                    <a:pt x="21818" y="100000"/>
                  </a:cubicBezTo>
                  <a:cubicBezTo>
                    <a:pt x="13090" y="110000"/>
                    <a:pt x="8727" y="75000"/>
                    <a:pt x="2181" y="100000"/>
                  </a:cubicBezTo>
                  <a:cubicBezTo>
                    <a:pt x="0" y="105000"/>
                    <a:pt x="21818" y="115000"/>
                    <a:pt x="24000" y="110000"/>
                  </a:cubicBezTo>
                  <a:cubicBezTo>
                    <a:pt x="26181" y="105000"/>
                    <a:pt x="30545" y="110000"/>
                    <a:pt x="32727" y="115000"/>
                  </a:cubicBezTo>
                  <a:cubicBezTo>
                    <a:pt x="34909" y="115000"/>
                    <a:pt x="41454" y="120000"/>
                    <a:pt x="45818" y="115000"/>
                  </a:cubicBezTo>
                  <a:cubicBezTo>
                    <a:pt x="48000" y="110000"/>
                    <a:pt x="52363" y="115000"/>
                    <a:pt x="54545" y="100000"/>
                  </a:cubicBezTo>
                  <a:cubicBezTo>
                    <a:pt x="54545" y="95000"/>
                    <a:pt x="58909" y="90000"/>
                    <a:pt x="61090" y="85000"/>
                  </a:cubicBezTo>
                  <a:cubicBezTo>
                    <a:pt x="63272" y="80000"/>
                    <a:pt x="72000" y="80000"/>
                    <a:pt x="72000" y="80000"/>
                  </a:cubicBezTo>
                  <a:cubicBezTo>
                    <a:pt x="74181" y="90000"/>
                    <a:pt x="76363" y="80000"/>
                    <a:pt x="80727" y="80000"/>
                  </a:cubicBezTo>
                  <a:cubicBezTo>
                    <a:pt x="82909" y="80000"/>
                    <a:pt x="85090" y="65000"/>
                    <a:pt x="87272" y="65000"/>
                  </a:cubicBezTo>
                  <a:cubicBezTo>
                    <a:pt x="89454" y="60000"/>
                    <a:pt x="93818" y="65000"/>
                    <a:pt x="96000" y="60000"/>
                  </a:cubicBezTo>
                  <a:cubicBezTo>
                    <a:pt x="104727" y="55000"/>
                    <a:pt x="109090" y="45000"/>
                    <a:pt x="117818" y="35000"/>
                  </a:cubicBezTo>
                  <a:cubicBezTo>
                    <a:pt x="120000" y="35000"/>
                    <a:pt x="120000" y="35000"/>
                    <a:pt x="120000" y="2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1" name="Google Shape;780;gb0755e36db_0_0">
              <a:extLst>
                <a:ext uri="{FF2B5EF4-FFF2-40B4-BE49-F238E27FC236}">
                  <a16:creationId xmlns:a16="http://schemas.microsoft.com/office/drawing/2014/main" id="{912BD04E-7BE0-A849-8A5E-A56C09308986}"/>
                </a:ext>
              </a:extLst>
            </p:cNvPr>
            <p:cNvSpPr/>
            <p:nvPr/>
          </p:nvSpPr>
          <p:spPr>
            <a:xfrm>
              <a:off x="14135220" y="7294720"/>
              <a:ext cx="750000" cy="43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168" y="73846"/>
                  </a:moveTo>
                  <a:cubicBezTo>
                    <a:pt x="106516" y="76153"/>
                    <a:pt x="106516" y="78461"/>
                    <a:pt x="109213" y="76153"/>
                  </a:cubicBezTo>
                  <a:cubicBezTo>
                    <a:pt x="110561" y="76153"/>
                    <a:pt x="111910" y="71538"/>
                    <a:pt x="113258" y="71538"/>
                  </a:cubicBezTo>
                  <a:cubicBezTo>
                    <a:pt x="120000" y="69230"/>
                    <a:pt x="111910" y="64615"/>
                    <a:pt x="109213" y="60000"/>
                  </a:cubicBezTo>
                  <a:cubicBezTo>
                    <a:pt x="107865" y="57692"/>
                    <a:pt x="107865" y="60000"/>
                    <a:pt x="106516" y="62307"/>
                  </a:cubicBezTo>
                  <a:cubicBezTo>
                    <a:pt x="106516" y="64615"/>
                    <a:pt x="102471" y="62307"/>
                    <a:pt x="101123" y="62307"/>
                  </a:cubicBezTo>
                  <a:cubicBezTo>
                    <a:pt x="95730" y="57692"/>
                    <a:pt x="103820" y="50769"/>
                    <a:pt x="105168" y="48461"/>
                  </a:cubicBezTo>
                  <a:cubicBezTo>
                    <a:pt x="105168" y="48461"/>
                    <a:pt x="99775" y="50769"/>
                    <a:pt x="99775" y="50769"/>
                  </a:cubicBezTo>
                  <a:cubicBezTo>
                    <a:pt x="97078" y="53076"/>
                    <a:pt x="94382" y="53076"/>
                    <a:pt x="91685" y="57692"/>
                  </a:cubicBezTo>
                  <a:cubicBezTo>
                    <a:pt x="90337" y="60000"/>
                    <a:pt x="88988" y="64615"/>
                    <a:pt x="87640" y="66923"/>
                  </a:cubicBezTo>
                  <a:cubicBezTo>
                    <a:pt x="86292" y="73846"/>
                    <a:pt x="84943" y="69230"/>
                    <a:pt x="83595" y="64615"/>
                  </a:cubicBezTo>
                  <a:cubicBezTo>
                    <a:pt x="82247" y="60000"/>
                    <a:pt x="79550" y="62307"/>
                    <a:pt x="76853" y="62307"/>
                  </a:cubicBezTo>
                  <a:cubicBezTo>
                    <a:pt x="74157" y="62307"/>
                    <a:pt x="72808" y="55384"/>
                    <a:pt x="71460" y="53076"/>
                  </a:cubicBezTo>
                  <a:cubicBezTo>
                    <a:pt x="68764" y="48461"/>
                    <a:pt x="72808" y="43846"/>
                    <a:pt x="70112" y="39230"/>
                  </a:cubicBezTo>
                  <a:cubicBezTo>
                    <a:pt x="68764" y="36923"/>
                    <a:pt x="67415" y="32307"/>
                    <a:pt x="66067" y="30000"/>
                  </a:cubicBezTo>
                  <a:cubicBezTo>
                    <a:pt x="64719" y="27692"/>
                    <a:pt x="62022" y="25384"/>
                    <a:pt x="60674" y="27692"/>
                  </a:cubicBezTo>
                  <a:cubicBezTo>
                    <a:pt x="57977" y="30000"/>
                    <a:pt x="55280" y="27692"/>
                    <a:pt x="51235" y="27692"/>
                  </a:cubicBezTo>
                  <a:cubicBezTo>
                    <a:pt x="48539" y="27692"/>
                    <a:pt x="44494" y="30000"/>
                    <a:pt x="41797" y="27692"/>
                  </a:cubicBezTo>
                  <a:cubicBezTo>
                    <a:pt x="40449" y="25384"/>
                    <a:pt x="37752" y="20769"/>
                    <a:pt x="36404" y="18461"/>
                  </a:cubicBezTo>
                  <a:cubicBezTo>
                    <a:pt x="33707" y="13846"/>
                    <a:pt x="32359" y="13846"/>
                    <a:pt x="31011" y="18461"/>
                  </a:cubicBezTo>
                  <a:cubicBezTo>
                    <a:pt x="29662" y="20769"/>
                    <a:pt x="28314" y="23076"/>
                    <a:pt x="25617" y="23076"/>
                  </a:cubicBezTo>
                  <a:cubicBezTo>
                    <a:pt x="21573" y="23076"/>
                    <a:pt x="21573" y="18461"/>
                    <a:pt x="22921" y="13846"/>
                  </a:cubicBezTo>
                  <a:cubicBezTo>
                    <a:pt x="24269" y="6923"/>
                    <a:pt x="24269" y="6923"/>
                    <a:pt x="20224" y="2307"/>
                  </a:cubicBezTo>
                  <a:cubicBezTo>
                    <a:pt x="20224" y="4615"/>
                    <a:pt x="20224" y="9230"/>
                    <a:pt x="20224" y="11538"/>
                  </a:cubicBezTo>
                  <a:cubicBezTo>
                    <a:pt x="20224" y="16153"/>
                    <a:pt x="21573" y="18461"/>
                    <a:pt x="18876" y="18461"/>
                  </a:cubicBezTo>
                  <a:cubicBezTo>
                    <a:pt x="16179" y="16153"/>
                    <a:pt x="16179" y="9230"/>
                    <a:pt x="17528" y="6923"/>
                  </a:cubicBezTo>
                  <a:cubicBezTo>
                    <a:pt x="17528" y="6923"/>
                    <a:pt x="20224" y="0"/>
                    <a:pt x="18876" y="0"/>
                  </a:cubicBezTo>
                  <a:cubicBezTo>
                    <a:pt x="12134" y="2307"/>
                    <a:pt x="6741" y="4615"/>
                    <a:pt x="1348" y="9230"/>
                  </a:cubicBezTo>
                  <a:cubicBezTo>
                    <a:pt x="0" y="9230"/>
                    <a:pt x="1348" y="32307"/>
                    <a:pt x="1348" y="34615"/>
                  </a:cubicBezTo>
                  <a:cubicBezTo>
                    <a:pt x="1348" y="41538"/>
                    <a:pt x="1348" y="48461"/>
                    <a:pt x="1348" y="53076"/>
                  </a:cubicBezTo>
                  <a:cubicBezTo>
                    <a:pt x="1348" y="57692"/>
                    <a:pt x="0" y="60000"/>
                    <a:pt x="2696" y="60000"/>
                  </a:cubicBezTo>
                  <a:cubicBezTo>
                    <a:pt x="4044" y="60000"/>
                    <a:pt x="5393" y="60000"/>
                    <a:pt x="8089" y="60000"/>
                  </a:cubicBezTo>
                  <a:cubicBezTo>
                    <a:pt x="10786" y="60000"/>
                    <a:pt x="6741" y="55384"/>
                    <a:pt x="8089" y="53076"/>
                  </a:cubicBezTo>
                  <a:cubicBezTo>
                    <a:pt x="9438" y="48461"/>
                    <a:pt x="12134" y="50769"/>
                    <a:pt x="13483" y="46153"/>
                  </a:cubicBezTo>
                  <a:cubicBezTo>
                    <a:pt x="16179" y="43846"/>
                    <a:pt x="16179" y="43846"/>
                    <a:pt x="17528" y="41538"/>
                  </a:cubicBezTo>
                  <a:cubicBezTo>
                    <a:pt x="20224" y="39230"/>
                    <a:pt x="21573" y="41538"/>
                    <a:pt x="22921" y="43846"/>
                  </a:cubicBezTo>
                  <a:cubicBezTo>
                    <a:pt x="24269" y="46153"/>
                    <a:pt x="28314" y="46153"/>
                    <a:pt x="28314" y="46153"/>
                  </a:cubicBezTo>
                  <a:cubicBezTo>
                    <a:pt x="29662" y="50769"/>
                    <a:pt x="28314" y="53076"/>
                    <a:pt x="28314" y="55384"/>
                  </a:cubicBezTo>
                  <a:cubicBezTo>
                    <a:pt x="29662" y="62307"/>
                    <a:pt x="33707" y="62307"/>
                    <a:pt x="35056" y="62307"/>
                  </a:cubicBezTo>
                  <a:cubicBezTo>
                    <a:pt x="41797" y="62307"/>
                    <a:pt x="41797" y="69230"/>
                    <a:pt x="44494" y="78461"/>
                  </a:cubicBezTo>
                  <a:cubicBezTo>
                    <a:pt x="45842" y="80769"/>
                    <a:pt x="48539" y="83076"/>
                    <a:pt x="51235" y="85384"/>
                  </a:cubicBezTo>
                  <a:cubicBezTo>
                    <a:pt x="52584" y="85384"/>
                    <a:pt x="53932" y="87692"/>
                    <a:pt x="55280" y="90000"/>
                  </a:cubicBezTo>
                  <a:cubicBezTo>
                    <a:pt x="59325" y="94615"/>
                    <a:pt x="63370" y="101538"/>
                    <a:pt x="67415" y="103846"/>
                  </a:cubicBezTo>
                  <a:cubicBezTo>
                    <a:pt x="72808" y="106153"/>
                    <a:pt x="72808" y="106153"/>
                    <a:pt x="72808" y="113076"/>
                  </a:cubicBezTo>
                  <a:cubicBezTo>
                    <a:pt x="75505" y="113076"/>
                    <a:pt x="79550" y="117692"/>
                    <a:pt x="82247" y="120000"/>
                  </a:cubicBezTo>
                  <a:cubicBezTo>
                    <a:pt x="82247" y="113076"/>
                    <a:pt x="80898" y="113076"/>
                    <a:pt x="84943" y="108461"/>
                  </a:cubicBezTo>
                  <a:cubicBezTo>
                    <a:pt x="86292" y="103846"/>
                    <a:pt x="83595" y="101538"/>
                    <a:pt x="83595" y="96923"/>
                  </a:cubicBezTo>
                  <a:cubicBezTo>
                    <a:pt x="84943" y="90000"/>
                    <a:pt x="80898" y="92307"/>
                    <a:pt x="79550" y="87692"/>
                  </a:cubicBezTo>
                  <a:cubicBezTo>
                    <a:pt x="78202" y="83076"/>
                    <a:pt x="84943" y="85384"/>
                    <a:pt x="86292" y="83076"/>
                  </a:cubicBezTo>
                  <a:cubicBezTo>
                    <a:pt x="90337" y="80769"/>
                    <a:pt x="86292" y="73846"/>
                    <a:pt x="88988" y="76153"/>
                  </a:cubicBezTo>
                  <a:cubicBezTo>
                    <a:pt x="94382" y="76153"/>
                    <a:pt x="88988" y="69230"/>
                    <a:pt x="91685" y="69230"/>
                  </a:cubicBezTo>
                  <a:cubicBezTo>
                    <a:pt x="93033" y="66923"/>
                    <a:pt x="94382" y="71538"/>
                    <a:pt x="95730" y="69230"/>
                  </a:cubicBezTo>
                  <a:cubicBezTo>
                    <a:pt x="97078" y="69230"/>
                    <a:pt x="98426" y="66923"/>
                    <a:pt x="99775" y="66923"/>
                  </a:cubicBezTo>
                  <a:cubicBezTo>
                    <a:pt x="102471" y="66923"/>
                    <a:pt x="99775" y="76153"/>
                    <a:pt x="99775" y="78461"/>
                  </a:cubicBezTo>
                  <a:cubicBezTo>
                    <a:pt x="101123" y="78461"/>
                    <a:pt x="103820" y="71538"/>
                    <a:pt x="103820" y="78461"/>
                  </a:cubicBezTo>
                  <a:cubicBezTo>
                    <a:pt x="103820" y="78461"/>
                    <a:pt x="103820" y="73846"/>
                    <a:pt x="105168" y="73846"/>
                  </a:cubicBezTo>
                  <a:cubicBezTo>
                    <a:pt x="106516" y="73846"/>
                    <a:pt x="103820" y="73846"/>
                    <a:pt x="105168" y="7384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2" name="Google Shape;781;gb0755e36db_0_0">
              <a:extLst>
                <a:ext uri="{FF2B5EF4-FFF2-40B4-BE49-F238E27FC236}">
                  <a16:creationId xmlns:a16="http://schemas.microsoft.com/office/drawing/2014/main" id="{833955B2-6D18-D042-93DB-AF36345355B5}"/>
                </a:ext>
              </a:extLst>
            </p:cNvPr>
            <p:cNvSpPr/>
            <p:nvPr/>
          </p:nvSpPr>
          <p:spPr>
            <a:xfrm>
              <a:off x="14362241" y="7783372"/>
              <a:ext cx="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3" name="Google Shape;782;gb0755e36db_0_0">
              <a:extLst>
                <a:ext uri="{FF2B5EF4-FFF2-40B4-BE49-F238E27FC236}">
                  <a16:creationId xmlns:a16="http://schemas.microsoft.com/office/drawing/2014/main" id="{E1DEBCE7-0B68-E74B-9B43-1F41C418889C}"/>
                </a:ext>
              </a:extLst>
            </p:cNvPr>
            <p:cNvSpPr/>
            <p:nvPr/>
          </p:nvSpPr>
          <p:spPr>
            <a:xfrm>
              <a:off x="13974292" y="7447063"/>
              <a:ext cx="615000" cy="3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78139"/>
                  </a:moveTo>
                  <a:cubicBezTo>
                    <a:pt x="118356" y="75348"/>
                    <a:pt x="116712" y="75348"/>
                    <a:pt x="113424" y="75348"/>
                  </a:cubicBezTo>
                  <a:cubicBezTo>
                    <a:pt x="111780" y="72558"/>
                    <a:pt x="108493" y="69767"/>
                    <a:pt x="106849" y="66976"/>
                  </a:cubicBezTo>
                  <a:cubicBezTo>
                    <a:pt x="103561" y="64186"/>
                    <a:pt x="98630" y="61395"/>
                    <a:pt x="95342" y="55813"/>
                  </a:cubicBezTo>
                  <a:cubicBezTo>
                    <a:pt x="93698" y="50232"/>
                    <a:pt x="88767" y="50232"/>
                    <a:pt x="85479" y="44651"/>
                  </a:cubicBezTo>
                  <a:cubicBezTo>
                    <a:pt x="83835" y="36279"/>
                    <a:pt x="82191" y="25116"/>
                    <a:pt x="77260" y="25116"/>
                  </a:cubicBezTo>
                  <a:cubicBezTo>
                    <a:pt x="72328" y="25116"/>
                    <a:pt x="65753" y="25116"/>
                    <a:pt x="65753" y="13953"/>
                  </a:cubicBezTo>
                  <a:cubicBezTo>
                    <a:pt x="65753" y="11162"/>
                    <a:pt x="67397" y="5581"/>
                    <a:pt x="65753" y="5581"/>
                  </a:cubicBezTo>
                  <a:cubicBezTo>
                    <a:pt x="64109" y="2790"/>
                    <a:pt x="62465" y="5581"/>
                    <a:pt x="59178" y="2790"/>
                  </a:cubicBezTo>
                  <a:cubicBezTo>
                    <a:pt x="59178" y="2790"/>
                    <a:pt x="57534" y="0"/>
                    <a:pt x="55890" y="0"/>
                  </a:cubicBezTo>
                  <a:cubicBezTo>
                    <a:pt x="54246" y="0"/>
                    <a:pt x="52602" y="2790"/>
                    <a:pt x="50958" y="2790"/>
                  </a:cubicBezTo>
                  <a:cubicBezTo>
                    <a:pt x="49315" y="0"/>
                    <a:pt x="47671" y="8372"/>
                    <a:pt x="46027" y="8372"/>
                  </a:cubicBezTo>
                  <a:cubicBezTo>
                    <a:pt x="44383" y="8372"/>
                    <a:pt x="39452" y="11162"/>
                    <a:pt x="41095" y="16744"/>
                  </a:cubicBezTo>
                  <a:cubicBezTo>
                    <a:pt x="42739" y="25116"/>
                    <a:pt x="41095" y="22325"/>
                    <a:pt x="36164" y="22325"/>
                  </a:cubicBezTo>
                  <a:cubicBezTo>
                    <a:pt x="34520" y="22325"/>
                    <a:pt x="29589" y="22325"/>
                    <a:pt x="27945" y="22325"/>
                  </a:cubicBezTo>
                  <a:cubicBezTo>
                    <a:pt x="24657" y="16744"/>
                    <a:pt x="23013" y="11162"/>
                    <a:pt x="19726" y="5581"/>
                  </a:cubicBezTo>
                  <a:cubicBezTo>
                    <a:pt x="14794" y="0"/>
                    <a:pt x="8219" y="8372"/>
                    <a:pt x="3287" y="13953"/>
                  </a:cubicBezTo>
                  <a:cubicBezTo>
                    <a:pt x="4931" y="16744"/>
                    <a:pt x="9863" y="27906"/>
                    <a:pt x="8219" y="33488"/>
                  </a:cubicBezTo>
                  <a:cubicBezTo>
                    <a:pt x="0" y="41860"/>
                    <a:pt x="9863" y="41860"/>
                    <a:pt x="13150" y="47441"/>
                  </a:cubicBezTo>
                  <a:cubicBezTo>
                    <a:pt x="13150" y="47441"/>
                    <a:pt x="13150" y="53023"/>
                    <a:pt x="13150" y="53023"/>
                  </a:cubicBezTo>
                  <a:cubicBezTo>
                    <a:pt x="11506" y="55813"/>
                    <a:pt x="14794" y="61395"/>
                    <a:pt x="16438" y="61395"/>
                  </a:cubicBezTo>
                  <a:cubicBezTo>
                    <a:pt x="16438" y="64186"/>
                    <a:pt x="14794" y="66976"/>
                    <a:pt x="14794" y="72558"/>
                  </a:cubicBezTo>
                  <a:cubicBezTo>
                    <a:pt x="14794" y="75348"/>
                    <a:pt x="14794" y="80930"/>
                    <a:pt x="14794" y="86511"/>
                  </a:cubicBezTo>
                  <a:cubicBezTo>
                    <a:pt x="18082" y="86511"/>
                    <a:pt x="19726" y="86511"/>
                    <a:pt x="23013" y="80930"/>
                  </a:cubicBezTo>
                  <a:cubicBezTo>
                    <a:pt x="24657" y="78139"/>
                    <a:pt x="26301" y="75348"/>
                    <a:pt x="27945" y="72558"/>
                  </a:cubicBezTo>
                  <a:cubicBezTo>
                    <a:pt x="34520" y="72558"/>
                    <a:pt x="39452" y="69767"/>
                    <a:pt x="44383" y="75348"/>
                  </a:cubicBezTo>
                  <a:cubicBezTo>
                    <a:pt x="47671" y="83720"/>
                    <a:pt x="57534" y="78139"/>
                    <a:pt x="60821" y="86511"/>
                  </a:cubicBezTo>
                  <a:cubicBezTo>
                    <a:pt x="64109" y="94883"/>
                    <a:pt x="67397" y="97674"/>
                    <a:pt x="73972" y="97674"/>
                  </a:cubicBezTo>
                  <a:cubicBezTo>
                    <a:pt x="75616" y="97674"/>
                    <a:pt x="75616" y="97674"/>
                    <a:pt x="75616" y="103255"/>
                  </a:cubicBezTo>
                  <a:cubicBezTo>
                    <a:pt x="75616" y="111627"/>
                    <a:pt x="75616" y="111627"/>
                    <a:pt x="78904" y="117209"/>
                  </a:cubicBezTo>
                  <a:cubicBezTo>
                    <a:pt x="82191" y="117209"/>
                    <a:pt x="83835" y="120000"/>
                    <a:pt x="87123" y="120000"/>
                  </a:cubicBezTo>
                  <a:cubicBezTo>
                    <a:pt x="92054" y="120000"/>
                    <a:pt x="92054" y="117209"/>
                    <a:pt x="93698" y="111627"/>
                  </a:cubicBezTo>
                  <a:cubicBezTo>
                    <a:pt x="95342" y="106046"/>
                    <a:pt x="98630" y="108837"/>
                    <a:pt x="101917" y="106046"/>
                  </a:cubicBezTo>
                  <a:cubicBezTo>
                    <a:pt x="105205" y="103255"/>
                    <a:pt x="105205" y="97674"/>
                    <a:pt x="106849" y="92093"/>
                  </a:cubicBezTo>
                  <a:cubicBezTo>
                    <a:pt x="106849" y="86511"/>
                    <a:pt x="111780" y="92093"/>
                    <a:pt x="113424" y="86511"/>
                  </a:cubicBezTo>
                  <a:cubicBezTo>
                    <a:pt x="113424" y="80930"/>
                    <a:pt x="118356" y="86511"/>
                    <a:pt x="119999" y="86511"/>
                  </a:cubicBezTo>
                  <a:cubicBezTo>
                    <a:pt x="119999" y="83720"/>
                    <a:pt x="119999" y="80930"/>
                    <a:pt x="119999" y="7813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4" name="Google Shape;783;gb0755e36db_0_0">
              <a:extLst>
                <a:ext uri="{FF2B5EF4-FFF2-40B4-BE49-F238E27FC236}">
                  <a16:creationId xmlns:a16="http://schemas.microsoft.com/office/drawing/2014/main" id="{DF26AE4D-FD0C-E44F-9967-337D58FB0023}"/>
                </a:ext>
              </a:extLst>
            </p:cNvPr>
            <p:cNvSpPr/>
            <p:nvPr/>
          </p:nvSpPr>
          <p:spPr>
            <a:xfrm>
              <a:off x="14623744" y="7530422"/>
              <a:ext cx="336300" cy="22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44444"/>
                  </a:moveTo>
                  <a:cubicBezTo>
                    <a:pt x="84000" y="48888"/>
                    <a:pt x="81000" y="44444"/>
                    <a:pt x="75000" y="44444"/>
                  </a:cubicBezTo>
                  <a:cubicBezTo>
                    <a:pt x="69000" y="44444"/>
                    <a:pt x="66000" y="35555"/>
                    <a:pt x="63000" y="35555"/>
                  </a:cubicBezTo>
                  <a:cubicBezTo>
                    <a:pt x="60000" y="35555"/>
                    <a:pt x="60000" y="40000"/>
                    <a:pt x="57000" y="40000"/>
                  </a:cubicBezTo>
                  <a:cubicBezTo>
                    <a:pt x="57000" y="44444"/>
                    <a:pt x="54000" y="40000"/>
                    <a:pt x="51000" y="40000"/>
                  </a:cubicBezTo>
                  <a:cubicBezTo>
                    <a:pt x="45000" y="40000"/>
                    <a:pt x="36000" y="40000"/>
                    <a:pt x="30000" y="35555"/>
                  </a:cubicBezTo>
                  <a:cubicBezTo>
                    <a:pt x="27000" y="31111"/>
                    <a:pt x="36000" y="22222"/>
                    <a:pt x="36000" y="22222"/>
                  </a:cubicBezTo>
                  <a:cubicBezTo>
                    <a:pt x="42000" y="17777"/>
                    <a:pt x="45000" y="31111"/>
                    <a:pt x="48000" y="31111"/>
                  </a:cubicBezTo>
                  <a:cubicBezTo>
                    <a:pt x="54000" y="31111"/>
                    <a:pt x="57000" y="26666"/>
                    <a:pt x="57000" y="22222"/>
                  </a:cubicBezTo>
                  <a:cubicBezTo>
                    <a:pt x="54000" y="17777"/>
                    <a:pt x="51000" y="26666"/>
                    <a:pt x="48000" y="26666"/>
                  </a:cubicBezTo>
                  <a:cubicBezTo>
                    <a:pt x="45000" y="22222"/>
                    <a:pt x="51000" y="8888"/>
                    <a:pt x="48000" y="4444"/>
                  </a:cubicBezTo>
                  <a:cubicBezTo>
                    <a:pt x="48000" y="0"/>
                    <a:pt x="42000" y="8888"/>
                    <a:pt x="42000" y="8888"/>
                  </a:cubicBezTo>
                  <a:cubicBezTo>
                    <a:pt x="36000" y="13333"/>
                    <a:pt x="33000" y="4444"/>
                    <a:pt x="30000" y="8888"/>
                  </a:cubicBezTo>
                  <a:cubicBezTo>
                    <a:pt x="24000" y="8888"/>
                    <a:pt x="36000" y="22222"/>
                    <a:pt x="24000" y="22222"/>
                  </a:cubicBezTo>
                  <a:cubicBezTo>
                    <a:pt x="18000" y="17777"/>
                    <a:pt x="27000" y="35555"/>
                    <a:pt x="18000" y="35555"/>
                  </a:cubicBezTo>
                  <a:cubicBezTo>
                    <a:pt x="15000" y="40000"/>
                    <a:pt x="0" y="35555"/>
                    <a:pt x="3000" y="44444"/>
                  </a:cubicBezTo>
                  <a:cubicBezTo>
                    <a:pt x="6000" y="57777"/>
                    <a:pt x="15000" y="48888"/>
                    <a:pt x="12000" y="62222"/>
                  </a:cubicBezTo>
                  <a:cubicBezTo>
                    <a:pt x="12000" y="75555"/>
                    <a:pt x="21000" y="75555"/>
                    <a:pt x="12000" y="84444"/>
                  </a:cubicBezTo>
                  <a:cubicBezTo>
                    <a:pt x="9000" y="88888"/>
                    <a:pt x="3000" y="106666"/>
                    <a:pt x="12000" y="106666"/>
                  </a:cubicBezTo>
                  <a:cubicBezTo>
                    <a:pt x="18000" y="106666"/>
                    <a:pt x="24000" y="93333"/>
                    <a:pt x="27000" y="97777"/>
                  </a:cubicBezTo>
                  <a:cubicBezTo>
                    <a:pt x="36000" y="111111"/>
                    <a:pt x="27000" y="88888"/>
                    <a:pt x="36000" y="88888"/>
                  </a:cubicBezTo>
                  <a:cubicBezTo>
                    <a:pt x="42000" y="88888"/>
                    <a:pt x="45000" y="84444"/>
                    <a:pt x="51000" y="75555"/>
                  </a:cubicBezTo>
                  <a:cubicBezTo>
                    <a:pt x="54000" y="62222"/>
                    <a:pt x="57000" y="66666"/>
                    <a:pt x="60000" y="75555"/>
                  </a:cubicBezTo>
                  <a:cubicBezTo>
                    <a:pt x="63000" y="80000"/>
                    <a:pt x="66000" y="84444"/>
                    <a:pt x="66000" y="93333"/>
                  </a:cubicBezTo>
                  <a:cubicBezTo>
                    <a:pt x="66000" y="97777"/>
                    <a:pt x="63000" y="102222"/>
                    <a:pt x="63000" y="106666"/>
                  </a:cubicBezTo>
                  <a:cubicBezTo>
                    <a:pt x="66000" y="120000"/>
                    <a:pt x="78000" y="106666"/>
                    <a:pt x="81000" y="102222"/>
                  </a:cubicBezTo>
                  <a:cubicBezTo>
                    <a:pt x="84000" y="97777"/>
                    <a:pt x="93000" y="88888"/>
                    <a:pt x="96000" y="93333"/>
                  </a:cubicBezTo>
                  <a:cubicBezTo>
                    <a:pt x="102000" y="102222"/>
                    <a:pt x="108000" y="88888"/>
                    <a:pt x="117000" y="93333"/>
                  </a:cubicBezTo>
                  <a:cubicBezTo>
                    <a:pt x="120000" y="88888"/>
                    <a:pt x="114000" y="80000"/>
                    <a:pt x="114000" y="80000"/>
                  </a:cubicBezTo>
                  <a:cubicBezTo>
                    <a:pt x="111000" y="71111"/>
                    <a:pt x="114000" y="62222"/>
                    <a:pt x="108000" y="62222"/>
                  </a:cubicBezTo>
                  <a:cubicBezTo>
                    <a:pt x="99000" y="66666"/>
                    <a:pt x="93000" y="53333"/>
                    <a:pt x="96000" y="40000"/>
                  </a:cubicBezTo>
                  <a:cubicBezTo>
                    <a:pt x="96000" y="40000"/>
                    <a:pt x="93000" y="40000"/>
                    <a:pt x="90000" y="44444"/>
                  </a:cubicBezTo>
                  <a:cubicBezTo>
                    <a:pt x="87000" y="44444"/>
                    <a:pt x="93000" y="40000"/>
                    <a:pt x="90000" y="4444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5" name="Google Shape;784;gb0755e36db_0_0">
              <a:extLst>
                <a:ext uri="{FF2B5EF4-FFF2-40B4-BE49-F238E27FC236}">
                  <a16:creationId xmlns:a16="http://schemas.microsoft.com/office/drawing/2014/main" id="{6AA8D8BD-DBFE-3C4F-B3E4-0360D4132618}"/>
                </a:ext>
              </a:extLst>
            </p:cNvPr>
            <p:cNvSpPr/>
            <p:nvPr/>
          </p:nvSpPr>
          <p:spPr>
            <a:xfrm>
              <a:off x="14353620" y="7725884"/>
              <a:ext cx="698400" cy="62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6" y="82702"/>
                  </a:moveTo>
                  <a:cubicBezTo>
                    <a:pt x="11566" y="84324"/>
                    <a:pt x="11566" y="85945"/>
                    <a:pt x="13012" y="87567"/>
                  </a:cubicBezTo>
                  <a:cubicBezTo>
                    <a:pt x="14457" y="89189"/>
                    <a:pt x="15903" y="90810"/>
                    <a:pt x="15903" y="92432"/>
                  </a:cubicBezTo>
                  <a:cubicBezTo>
                    <a:pt x="15903" y="94054"/>
                    <a:pt x="8674" y="97297"/>
                    <a:pt x="7228" y="98918"/>
                  </a:cubicBezTo>
                  <a:cubicBezTo>
                    <a:pt x="5783" y="98918"/>
                    <a:pt x="4337" y="100540"/>
                    <a:pt x="4337" y="103783"/>
                  </a:cubicBezTo>
                  <a:cubicBezTo>
                    <a:pt x="4337" y="107027"/>
                    <a:pt x="4337" y="107027"/>
                    <a:pt x="8674" y="107027"/>
                  </a:cubicBezTo>
                  <a:cubicBezTo>
                    <a:pt x="11566" y="105405"/>
                    <a:pt x="15903" y="105405"/>
                    <a:pt x="18795" y="103783"/>
                  </a:cubicBezTo>
                  <a:cubicBezTo>
                    <a:pt x="21686" y="103783"/>
                    <a:pt x="24578" y="103783"/>
                    <a:pt x="27469" y="105405"/>
                  </a:cubicBezTo>
                  <a:cubicBezTo>
                    <a:pt x="28915" y="105405"/>
                    <a:pt x="31807" y="105405"/>
                    <a:pt x="33253" y="105405"/>
                  </a:cubicBezTo>
                  <a:cubicBezTo>
                    <a:pt x="36144" y="105405"/>
                    <a:pt x="37590" y="103783"/>
                    <a:pt x="40481" y="103783"/>
                  </a:cubicBezTo>
                  <a:cubicBezTo>
                    <a:pt x="41927" y="103783"/>
                    <a:pt x="41927" y="107027"/>
                    <a:pt x="41927" y="108648"/>
                  </a:cubicBezTo>
                  <a:cubicBezTo>
                    <a:pt x="43373" y="110270"/>
                    <a:pt x="44819" y="110270"/>
                    <a:pt x="46265" y="111891"/>
                  </a:cubicBezTo>
                  <a:cubicBezTo>
                    <a:pt x="46265" y="113513"/>
                    <a:pt x="47710" y="116756"/>
                    <a:pt x="47710" y="118378"/>
                  </a:cubicBezTo>
                  <a:cubicBezTo>
                    <a:pt x="50602" y="120000"/>
                    <a:pt x="49156" y="116756"/>
                    <a:pt x="49156" y="115135"/>
                  </a:cubicBezTo>
                  <a:cubicBezTo>
                    <a:pt x="50602" y="115135"/>
                    <a:pt x="52048" y="118378"/>
                    <a:pt x="52048" y="118378"/>
                  </a:cubicBezTo>
                  <a:cubicBezTo>
                    <a:pt x="54939" y="116756"/>
                    <a:pt x="57831" y="113513"/>
                    <a:pt x="62168" y="115135"/>
                  </a:cubicBezTo>
                  <a:cubicBezTo>
                    <a:pt x="63614" y="115135"/>
                    <a:pt x="65060" y="115135"/>
                    <a:pt x="66506" y="113513"/>
                  </a:cubicBezTo>
                  <a:cubicBezTo>
                    <a:pt x="67951" y="113513"/>
                    <a:pt x="70843" y="113513"/>
                    <a:pt x="72289" y="113513"/>
                  </a:cubicBezTo>
                  <a:cubicBezTo>
                    <a:pt x="73734" y="111891"/>
                    <a:pt x="70843" y="103783"/>
                    <a:pt x="69397" y="103783"/>
                  </a:cubicBezTo>
                  <a:cubicBezTo>
                    <a:pt x="67951" y="102162"/>
                    <a:pt x="66506" y="102162"/>
                    <a:pt x="66506" y="98918"/>
                  </a:cubicBezTo>
                  <a:cubicBezTo>
                    <a:pt x="66506" y="95675"/>
                    <a:pt x="65060" y="94054"/>
                    <a:pt x="63614" y="92432"/>
                  </a:cubicBezTo>
                  <a:cubicBezTo>
                    <a:pt x="59277" y="90810"/>
                    <a:pt x="65060" y="87567"/>
                    <a:pt x="66506" y="84324"/>
                  </a:cubicBezTo>
                  <a:cubicBezTo>
                    <a:pt x="67951" y="84324"/>
                    <a:pt x="67951" y="82702"/>
                    <a:pt x="70843" y="84324"/>
                  </a:cubicBezTo>
                  <a:cubicBezTo>
                    <a:pt x="73734" y="87567"/>
                    <a:pt x="72289" y="84324"/>
                    <a:pt x="75180" y="84324"/>
                  </a:cubicBezTo>
                  <a:cubicBezTo>
                    <a:pt x="80963" y="82702"/>
                    <a:pt x="79518" y="77837"/>
                    <a:pt x="82409" y="74594"/>
                  </a:cubicBezTo>
                  <a:cubicBezTo>
                    <a:pt x="83855" y="72972"/>
                    <a:pt x="86746" y="72972"/>
                    <a:pt x="86746" y="71351"/>
                  </a:cubicBezTo>
                  <a:cubicBezTo>
                    <a:pt x="88192" y="69729"/>
                    <a:pt x="89638" y="68108"/>
                    <a:pt x="89638" y="66486"/>
                  </a:cubicBezTo>
                  <a:cubicBezTo>
                    <a:pt x="89638" y="64864"/>
                    <a:pt x="92530" y="63243"/>
                    <a:pt x="93975" y="63243"/>
                  </a:cubicBezTo>
                  <a:cubicBezTo>
                    <a:pt x="95421" y="63243"/>
                    <a:pt x="95421" y="60000"/>
                    <a:pt x="95421" y="60000"/>
                  </a:cubicBezTo>
                  <a:cubicBezTo>
                    <a:pt x="95421" y="55135"/>
                    <a:pt x="101204" y="58378"/>
                    <a:pt x="99759" y="53513"/>
                  </a:cubicBezTo>
                  <a:cubicBezTo>
                    <a:pt x="99759" y="48648"/>
                    <a:pt x="98313" y="47027"/>
                    <a:pt x="102650" y="43783"/>
                  </a:cubicBezTo>
                  <a:cubicBezTo>
                    <a:pt x="104096" y="43783"/>
                    <a:pt x="96867" y="38918"/>
                    <a:pt x="95421" y="37297"/>
                  </a:cubicBezTo>
                  <a:cubicBezTo>
                    <a:pt x="93975" y="34054"/>
                    <a:pt x="95421" y="29189"/>
                    <a:pt x="93975" y="25945"/>
                  </a:cubicBezTo>
                  <a:cubicBezTo>
                    <a:pt x="93975" y="21081"/>
                    <a:pt x="98313" y="21081"/>
                    <a:pt x="101204" y="22702"/>
                  </a:cubicBezTo>
                  <a:cubicBezTo>
                    <a:pt x="102650" y="22702"/>
                    <a:pt x="105542" y="24324"/>
                    <a:pt x="106987" y="24324"/>
                  </a:cubicBezTo>
                  <a:cubicBezTo>
                    <a:pt x="109879" y="24324"/>
                    <a:pt x="109879" y="22702"/>
                    <a:pt x="111325" y="21081"/>
                  </a:cubicBezTo>
                  <a:cubicBezTo>
                    <a:pt x="115662" y="21081"/>
                    <a:pt x="117108" y="21081"/>
                    <a:pt x="119999" y="16216"/>
                  </a:cubicBezTo>
                  <a:cubicBezTo>
                    <a:pt x="115662" y="14594"/>
                    <a:pt x="111325" y="12972"/>
                    <a:pt x="109879" y="9729"/>
                  </a:cubicBezTo>
                  <a:cubicBezTo>
                    <a:pt x="108433" y="8108"/>
                    <a:pt x="108433" y="4864"/>
                    <a:pt x="106987" y="3243"/>
                  </a:cubicBezTo>
                  <a:cubicBezTo>
                    <a:pt x="105542" y="1621"/>
                    <a:pt x="104096" y="1621"/>
                    <a:pt x="102650" y="0"/>
                  </a:cubicBezTo>
                  <a:cubicBezTo>
                    <a:pt x="99759" y="0"/>
                    <a:pt x="95421" y="1621"/>
                    <a:pt x="93975" y="1621"/>
                  </a:cubicBezTo>
                  <a:cubicBezTo>
                    <a:pt x="88192" y="0"/>
                    <a:pt x="85301" y="3243"/>
                    <a:pt x="80963" y="6486"/>
                  </a:cubicBezTo>
                  <a:cubicBezTo>
                    <a:pt x="76626" y="8108"/>
                    <a:pt x="73734" y="8108"/>
                    <a:pt x="76626" y="12972"/>
                  </a:cubicBezTo>
                  <a:cubicBezTo>
                    <a:pt x="79518" y="16216"/>
                    <a:pt x="76626" y="19459"/>
                    <a:pt x="73734" y="21081"/>
                  </a:cubicBezTo>
                  <a:cubicBezTo>
                    <a:pt x="70843" y="24324"/>
                    <a:pt x="75180" y="30810"/>
                    <a:pt x="69397" y="29189"/>
                  </a:cubicBezTo>
                  <a:cubicBezTo>
                    <a:pt x="62168" y="29189"/>
                    <a:pt x="67951" y="30810"/>
                    <a:pt x="67951" y="34054"/>
                  </a:cubicBezTo>
                  <a:cubicBezTo>
                    <a:pt x="69397" y="35675"/>
                    <a:pt x="63614" y="37297"/>
                    <a:pt x="62168" y="38918"/>
                  </a:cubicBezTo>
                  <a:cubicBezTo>
                    <a:pt x="60722" y="42162"/>
                    <a:pt x="60722" y="48648"/>
                    <a:pt x="59277" y="48648"/>
                  </a:cubicBezTo>
                  <a:cubicBezTo>
                    <a:pt x="57831" y="50270"/>
                    <a:pt x="56385" y="48648"/>
                    <a:pt x="54939" y="48648"/>
                  </a:cubicBezTo>
                  <a:cubicBezTo>
                    <a:pt x="52048" y="48648"/>
                    <a:pt x="50602" y="50270"/>
                    <a:pt x="49156" y="51891"/>
                  </a:cubicBezTo>
                  <a:cubicBezTo>
                    <a:pt x="46265" y="53513"/>
                    <a:pt x="44819" y="51891"/>
                    <a:pt x="43373" y="53513"/>
                  </a:cubicBezTo>
                  <a:cubicBezTo>
                    <a:pt x="40481" y="55135"/>
                    <a:pt x="40481" y="56756"/>
                    <a:pt x="39036" y="60000"/>
                  </a:cubicBezTo>
                  <a:cubicBezTo>
                    <a:pt x="39036" y="64864"/>
                    <a:pt x="36144" y="66486"/>
                    <a:pt x="31807" y="68108"/>
                  </a:cubicBezTo>
                  <a:cubicBezTo>
                    <a:pt x="27469" y="69729"/>
                    <a:pt x="23132" y="69729"/>
                    <a:pt x="18795" y="69729"/>
                  </a:cubicBezTo>
                  <a:cubicBezTo>
                    <a:pt x="11566" y="69729"/>
                    <a:pt x="5783" y="68108"/>
                    <a:pt x="0" y="64864"/>
                  </a:cubicBezTo>
                  <a:cubicBezTo>
                    <a:pt x="1445" y="68108"/>
                    <a:pt x="2891" y="71351"/>
                    <a:pt x="4337" y="74594"/>
                  </a:cubicBezTo>
                  <a:cubicBezTo>
                    <a:pt x="5783" y="76216"/>
                    <a:pt x="11566" y="77837"/>
                    <a:pt x="11566" y="8270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6" name="Google Shape;785;gb0755e36db_0_0">
              <a:extLst>
                <a:ext uri="{FF2B5EF4-FFF2-40B4-BE49-F238E27FC236}">
                  <a16:creationId xmlns:a16="http://schemas.microsoft.com/office/drawing/2014/main" id="{AFBBD72A-B53D-2D47-B659-C02B7ECAEEB0}"/>
                </a:ext>
              </a:extLst>
            </p:cNvPr>
            <p:cNvSpPr/>
            <p:nvPr/>
          </p:nvSpPr>
          <p:spPr>
            <a:xfrm>
              <a:off x="14319134" y="7648273"/>
              <a:ext cx="632100" cy="44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200" y="15849"/>
                  </a:moveTo>
                  <a:cubicBezTo>
                    <a:pt x="113600" y="15849"/>
                    <a:pt x="112000" y="20377"/>
                    <a:pt x="110400" y="18113"/>
                  </a:cubicBezTo>
                  <a:cubicBezTo>
                    <a:pt x="108800" y="18113"/>
                    <a:pt x="108800" y="13584"/>
                    <a:pt x="107200" y="15849"/>
                  </a:cubicBezTo>
                  <a:cubicBezTo>
                    <a:pt x="104000" y="15849"/>
                    <a:pt x="100800" y="20377"/>
                    <a:pt x="99200" y="22641"/>
                  </a:cubicBezTo>
                  <a:cubicBezTo>
                    <a:pt x="97600" y="22641"/>
                    <a:pt x="94400" y="27169"/>
                    <a:pt x="91200" y="24905"/>
                  </a:cubicBezTo>
                  <a:cubicBezTo>
                    <a:pt x="89600" y="22641"/>
                    <a:pt x="94400" y="13584"/>
                    <a:pt x="91200" y="9056"/>
                  </a:cubicBezTo>
                  <a:cubicBezTo>
                    <a:pt x="91200" y="9056"/>
                    <a:pt x="88000" y="0"/>
                    <a:pt x="86400" y="2264"/>
                  </a:cubicBezTo>
                  <a:cubicBezTo>
                    <a:pt x="84800" y="6792"/>
                    <a:pt x="83200" y="11320"/>
                    <a:pt x="80000" y="13584"/>
                  </a:cubicBezTo>
                  <a:cubicBezTo>
                    <a:pt x="76800" y="15849"/>
                    <a:pt x="75200" y="13584"/>
                    <a:pt x="75200" y="18113"/>
                  </a:cubicBezTo>
                  <a:cubicBezTo>
                    <a:pt x="73600" y="24905"/>
                    <a:pt x="72000" y="15849"/>
                    <a:pt x="70400" y="18113"/>
                  </a:cubicBezTo>
                  <a:cubicBezTo>
                    <a:pt x="67200" y="20377"/>
                    <a:pt x="65600" y="22641"/>
                    <a:pt x="62400" y="22641"/>
                  </a:cubicBezTo>
                  <a:cubicBezTo>
                    <a:pt x="59200" y="20377"/>
                    <a:pt x="56000" y="18113"/>
                    <a:pt x="54400" y="15849"/>
                  </a:cubicBezTo>
                  <a:cubicBezTo>
                    <a:pt x="52800" y="15849"/>
                    <a:pt x="44800" y="13584"/>
                    <a:pt x="44800" y="13584"/>
                  </a:cubicBezTo>
                  <a:cubicBezTo>
                    <a:pt x="43200" y="15849"/>
                    <a:pt x="44800" y="18113"/>
                    <a:pt x="43200" y="18113"/>
                  </a:cubicBezTo>
                  <a:cubicBezTo>
                    <a:pt x="41600" y="18113"/>
                    <a:pt x="38400" y="18113"/>
                    <a:pt x="38400" y="20377"/>
                  </a:cubicBezTo>
                  <a:cubicBezTo>
                    <a:pt x="36800" y="24905"/>
                    <a:pt x="36800" y="29433"/>
                    <a:pt x="33600" y="31698"/>
                  </a:cubicBezTo>
                  <a:cubicBezTo>
                    <a:pt x="28800" y="36226"/>
                    <a:pt x="27200" y="33962"/>
                    <a:pt x="24000" y="38490"/>
                  </a:cubicBezTo>
                  <a:cubicBezTo>
                    <a:pt x="22400" y="43018"/>
                    <a:pt x="19200" y="43018"/>
                    <a:pt x="17600" y="43018"/>
                  </a:cubicBezTo>
                  <a:cubicBezTo>
                    <a:pt x="16000" y="40754"/>
                    <a:pt x="8000" y="38490"/>
                    <a:pt x="8000" y="36226"/>
                  </a:cubicBezTo>
                  <a:cubicBezTo>
                    <a:pt x="8000" y="43018"/>
                    <a:pt x="8000" y="47547"/>
                    <a:pt x="6400" y="52075"/>
                  </a:cubicBezTo>
                  <a:cubicBezTo>
                    <a:pt x="3200" y="56603"/>
                    <a:pt x="0" y="61132"/>
                    <a:pt x="4800" y="65660"/>
                  </a:cubicBezTo>
                  <a:cubicBezTo>
                    <a:pt x="6400" y="67924"/>
                    <a:pt x="3200" y="70188"/>
                    <a:pt x="3200" y="74716"/>
                  </a:cubicBezTo>
                  <a:cubicBezTo>
                    <a:pt x="3200" y="76981"/>
                    <a:pt x="3200" y="81509"/>
                    <a:pt x="4800" y="83773"/>
                  </a:cubicBezTo>
                  <a:cubicBezTo>
                    <a:pt x="4800" y="88301"/>
                    <a:pt x="3200" y="90566"/>
                    <a:pt x="6400" y="90566"/>
                  </a:cubicBezTo>
                  <a:cubicBezTo>
                    <a:pt x="11200" y="92830"/>
                    <a:pt x="12800" y="90566"/>
                    <a:pt x="12800" y="97358"/>
                  </a:cubicBezTo>
                  <a:cubicBezTo>
                    <a:pt x="12800" y="101886"/>
                    <a:pt x="8000" y="108679"/>
                    <a:pt x="6400" y="110943"/>
                  </a:cubicBezTo>
                  <a:cubicBezTo>
                    <a:pt x="19200" y="120000"/>
                    <a:pt x="33600" y="117735"/>
                    <a:pt x="46400" y="113207"/>
                  </a:cubicBezTo>
                  <a:cubicBezTo>
                    <a:pt x="51200" y="110943"/>
                    <a:pt x="49600" y="101886"/>
                    <a:pt x="51200" y="97358"/>
                  </a:cubicBezTo>
                  <a:cubicBezTo>
                    <a:pt x="52800" y="92830"/>
                    <a:pt x="59200" y="95094"/>
                    <a:pt x="62400" y="90566"/>
                  </a:cubicBezTo>
                  <a:cubicBezTo>
                    <a:pt x="64000" y="90566"/>
                    <a:pt x="65600" y="88301"/>
                    <a:pt x="68800" y="88301"/>
                  </a:cubicBezTo>
                  <a:cubicBezTo>
                    <a:pt x="68800" y="88301"/>
                    <a:pt x="72000" y="90566"/>
                    <a:pt x="72000" y="88301"/>
                  </a:cubicBezTo>
                  <a:cubicBezTo>
                    <a:pt x="73600" y="83773"/>
                    <a:pt x="73600" y="79245"/>
                    <a:pt x="75200" y="74716"/>
                  </a:cubicBezTo>
                  <a:cubicBezTo>
                    <a:pt x="76800" y="72452"/>
                    <a:pt x="83200" y="70188"/>
                    <a:pt x="81600" y="67924"/>
                  </a:cubicBezTo>
                  <a:cubicBezTo>
                    <a:pt x="81600" y="65660"/>
                    <a:pt x="75200" y="61132"/>
                    <a:pt x="81600" y="61132"/>
                  </a:cubicBezTo>
                  <a:cubicBezTo>
                    <a:pt x="83200" y="61132"/>
                    <a:pt x="86400" y="63396"/>
                    <a:pt x="88000" y="58867"/>
                  </a:cubicBezTo>
                  <a:cubicBezTo>
                    <a:pt x="88000" y="56603"/>
                    <a:pt x="86400" y="54339"/>
                    <a:pt x="88000" y="52075"/>
                  </a:cubicBezTo>
                  <a:cubicBezTo>
                    <a:pt x="88000" y="47547"/>
                    <a:pt x="92800" y="47547"/>
                    <a:pt x="92800" y="43018"/>
                  </a:cubicBezTo>
                  <a:cubicBezTo>
                    <a:pt x="92800" y="38490"/>
                    <a:pt x="88000" y="36226"/>
                    <a:pt x="89600" y="31698"/>
                  </a:cubicBezTo>
                  <a:cubicBezTo>
                    <a:pt x="92800" y="29433"/>
                    <a:pt x="97600" y="27169"/>
                    <a:pt x="100800" y="24905"/>
                  </a:cubicBezTo>
                  <a:cubicBezTo>
                    <a:pt x="104000" y="20377"/>
                    <a:pt x="108800" y="22641"/>
                    <a:pt x="112000" y="22641"/>
                  </a:cubicBezTo>
                  <a:cubicBezTo>
                    <a:pt x="113600" y="22641"/>
                    <a:pt x="116800" y="22641"/>
                    <a:pt x="118400" y="20377"/>
                  </a:cubicBezTo>
                  <a:cubicBezTo>
                    <a:pt x="118400" y="20377"/>
                    <a:pt x="120000" y="18113"/>
                    <a:pt x="120000" y="15849"/>
                  </a:cubicBezTo>
                  <a:cubicBezTo>
                    <a:pt x="118400" y="15849"/>
                    <a:pt x="116800" y="15849"/>
                    <a:pt x="115200" y="15849"/>
                  </a:cubicBezTo>
                  <a:cubicBezTo>
                    <a:pt x="113600" y="18113"/>
                    <a:pt x="116800" y="15849"/>
                    <a:pt x="115200" y="1584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7" name="Google Shape;786;gb0755e36db_0_0">
              <a:extLst>
                <a:ext uri="{FF2B5EF4-FFF2-40B4-BE49-F238E27FC236}">
                  <a16:creationId xmlns:a16="http://schemas.microsoft.com/office/drawing/2014/main" id="{F141C190-5B5B-004F-8FD8-95C4CD4022B0}"/>
                </a:ext>
              </a:extLst>
            </p:cNvPr>
            <p:cNvSpPr/>
            <p:nvPr/>
          </p:nvSpPr>
          <p:spPr>
            <a:xfrm>
              <a:off x="14261661" y="7286096"/>
              <a:ext cx="231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80000" y="60000"/>
                    <a:pt x="40000" y="0"/>
                    <a:pt x="40000" y="30000"/>
                  </a:cubicBezTo>
                  <a:cubicBezTo>
                    <a:pt x="0" y="60000"/>
                    <a:pt x="80000" y="90000"/>
                    <a:pt x="120000" y="120000"/>
                  </a:cubicBezTo>
                  <a:cubicBezTo>
                    <a:pt x="120000" y="90000"/>
                    <a:pt x="120000" y="60000"/>
                    <a:pt x="120000" y="60000"/>
                  </a:cubicBezTo>
                  <a:cubicBezTo>
                    <a:pt x="80000" y="30000"/>
                    <a:pt x="120000" y="6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8" name="Google Shape;787;gb0755e36db_0_0">
              <a:extLst>
                <a:ext uri="{FF2B5EF4-FFF2-40B4-BE49-F238E27FC236}">
                  <a16:creationId xmlns:a16="http://schemas.microsoft.com/office/drawing/2014/main" id="{6F9C9AB2-C1E1-5343-A36F-3FD9DA188A4C}"/>
                </a:ext>
              </a:extLst>
            </p:cNvPr>
            <p:cNvSpPr/>
            <p:nvPr/>
          </p:nvSpPr>
          <p:spPr>
            <a:xfrm>
              <a:off x="13730030" y="6754328"/>
              <a:ext cx="1709700" cy="81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817" y="48247"/>
                  </a:moveTo>
                  <a:cubicBezTo>
                    <a:pt x="118817" y="47010"/>
                    <a:pt x="116453" y="48247"/>
                    <a:pt x="116453" y="48247"/>
                  </a:cubicBezTo>
                  <a:cubicBezTo>
                    <a:pt x="115270" y="48247"/>
                    <a:pt x="114679" y="47010"/>
                    <a:pt x="114679" y="45773"/>
                  </a:cubicBezTo>
                  <a:cubicBezTo>
                    <a:pt x="114088" y="43298"/>
                    <a:pt x="112906" y="43298"/>
                    <a:pt x="112906" y="42061"/>
                  </a:cubicBezTo>
                  <a:cubicBezTo>
                    <a:pt x="112315" y="40824"/>
                    <a:pt x="111724" y="37113"/>
                    <a:pt x="109950" y="37113"/>
                  </a:cubicBezTo>
                  <a:cubicBezTo>
                    <a:pt x="108177" y="37113"/>
                    <a:pt x="106403" y="40824"/>
                    <a:pt x="104630" y="38350"/>
                  </a:cubicBezTo>
                  <a:cubicBezTo>
                    <a:pt x="104039" y="37113"/>
                    <a:pt x="103448" y="35876"/>
                    <a:pt x="102857" y="34639"/>
                  </a:cubicBezTo>
                  <a:cubicBezTo>
                    <a:pt x="102266" y="34639"/>
                    <a:pt x="101083" y="38350"/>
                    <a:pt x="100492" y="38350"/>
                  </a:cubicBezTo>
                  <a:cubicBezTo>
                    <a:pt x="99901" y="39587"/>
                    <a:pt x="96354" y="25979"/>
                    <a:pt x="96354" y="23505"/>
                  </a:cubicBezTo>
                  <a:cubicBezTo>
                    <a:pt x="95172" y="21030"/>
                    <a:pt x="94581" y="17319"/>
                    <a:pt x="92807" y="16082"/>
                  </a:cubicBezTo>
                  <a:cubicBezTo>
                    <a:pt x="92216" y="14845"/>
                    <a:pt x="91625" y="13608"/>
                    <a:pt x="91034" y="13608"/>
                  </a:cubicBezTo>
                  <a:cubicBezTo>
                    <a:pt x="89852" y="12371"/>
                    <a:pt x="91034" y="9896"/>
                    <a:pt x="91034" y="8659"/>
                  </a:cubicBezTo>
                  <a:cubicBezTo>
                    <a:pt x="91034" y="7422"/>
                    <a:pt x="86896" y="12371"/>
                    <a:pt x="86305" y="13608"/>
                  </a:cubicBezTo>
                  <a:cubicBezTo>
                    <a:pt x="85714" y="13608"/>
                    <a:pt x="80985" y="17319"/>
                    <a:pt x="80985" y="16082"/>
                  </a:cubicBezTo>
                  <a:cubicBezTo>
                    <a:pt x="80985" y="13608"/>
                    <a:pt x="82167" y="12371"/>
                    <a:pt x="80985" y="12371"/>
                  </a:cubicBezTo>
                  <a:cubicBezTo>
                    <a:pt x="80394" y="11134"/>
                    <a:pt x="79802" y="9896"/>
                    <a:pt x="79211" y="11134"/>
                  </a:cubicBezTo>
                  <a:cubicBezTo>
                    <a:pt x="79211" y="11134"/>
                    <a:pt x="79211" y="12371"/>
                    <a:pt x="78620" y="11134"/>
                  </a:cubicBezTo>
                  <a:cubicBezTo>
                    <a:pt x="77438" y="9896"/>
                    <a:pt x="78029" y="8659"/>
                    <a:pt x="76256" y="9896"/>
                  </a:cubicBezTo>
                  <a:cubicBezTo>
                    <a:pt x="74482" y="12371"/>
                    <a:pt x="74482" y="8659"/>
                    <a:pt x="74482" y="6185"/>
                  </a:cubicBezTo>
                  <a:cubicBezTo>
                    <a:pt x="75073" y="1237"/>
                    <a:pt x="71527" y="0"/>
                    <a:pt x="69753" y="0"/>
                  </a:cubicBezTo>
                  <a:cubicBezTo>
                    <a:pt x="68571" y="0"/>
                    <a:pt x="67389" y="1237"/>
                    <a:pt x="66206" y="2474"/>
                  </a:cubicBezTo>
                  <a:cubicBezTo>
                    <a:pt x="65024" y="3711"/>
                    <a:pt x="63842" y="4948"/>
                    <a:pt x="62068" y="4948"/>
                  </a:cubicBezTo>
                  <a:cubicBezTo>
                    <a:pt x="57339" y="7422"/>
                    <a:pt x="52610" y="11134"/>
                    <a:pt x="47881" y="11134"/>
                  </a:cubicBezTo>
                  <a:cubicBezTo>
                    <a:pt x="46699" y="11134"/>
                    <a:pt x="45517" y="11134"/>
                    <a:pt x="44926" y="12371"/>
                  </a:cubicBezTo>
                  <a:cubicBezTo>
                    <a:pt x="44334" y="13608"/>
                    <a:pt x="45517" y="17319"/>
                    <a:pt x="46699" y="17319"/>
                  </a:cubicBezTo>
                  <a:cubicBezTo>
                    <a:pt x="49064" y="21030"/>
                    <a:pt x="44926" y="19793"/>
                    <a:pt x="43743" y="21030"/>
                  </a:cubicBezTo>
                  <a:cubicBezTo>
                    <a:pt x="42561" y="22268"/>
                    <a:pt x="44334" y="23505"/>
                    <a:pt x="44334" y="24742"/>
                  </a:cubicBezTo>
                  <a:cubicBezTo>
                    <a:pt x="44334" y="27216"/>
                    <a:pt x="41970" y="27216"/>
                    <a:pt x="41970" y="28453"/>
                  </a:cubicBezTo>
                  <a:cubicBezTo>
                    <a:pt x="41970" y="32164"/>
                    <a:pt x="46699" y="30927"/>
                    <a:pt x="46108" y="35876"/>
                  </a:cubicBezTo>
                  <a:cubicBezTo>
                    <a:pt x="45517" y="37113"/>
                    <a:pt x="44926" y="38350"/>
                    <a:pt x="43743" y="38350"/>
                  </a:cubicBezTo>
                  <a:cubicBezTo>
                    <a:pt x="43152" y="38350"/>
                    <a:pt x="41379" y="38350"/>
                    <a:pt x="40788" y="38350"/>
                  </a:cubicBezTo>
                  <a:cubicBezTo>
                    <a:pt x="39605" y="39587"/>
                    <a:pt x="40197" y="40824"/>
                    <a:pt x="39014" y="39587"/>
                  </a:cubicBezTo>
                  <a:cubicBezTo>
                    <a:pt x="37832" y="38350"/>
                    <a:pt x="36650" y="35876"/>
                    <a:pt x="35467" y="35876"/>
                  </a:cubicBezTo>
                  <a:cubicBezTo>
                    <a:pt x="34876" y="34639"/>
                    <a:pt x="33694" y="37113"/>
                    <a:pt x="33103" y="37113"/>
                  </a:cubicBezTo>
                  <a:cubicBezTo>
                    <a:pt x="31921" y="35876"/>
                    <a:pt x="31330" y="35876"/>
                    <a:pt x="30147" y="37113"/>
                  </a:cubicBezTo>
                  <a:cubicBezTo>
                    <a:pt x="29556" y="38350"/>
                    <a:pt x="28965" y="40824"/>
                    <a:pt x="28374" y="39587"/>
                  </a:cubicBezTo>
                  <a:cubicBezTo>
                    <a:pt x="27783" y="39587"/>
                    <a:pt x="26009" y="35876"/>
                    <a:pt x="25418" y="37113"/>
                  </a:cubicBezTo>
                  <a:cubicBezTo>
                    <a:pt x="24827" y="37113"/>
                    <a:pt x="24827" y="40824"/>
                    <a:pt x="24236" y="38350"/>
                  </a:cubicBezTo>
                  <a:cubicBezTo>
                    <a:pt x="23645" y="35876"/>
                    <a:pt x="23054" y="34639"/>
                    <a:pt x="21871" y="33402"/>
                  </a:cubicBezTo>
                  <a:cubicBezTo>
                    <a:pt x="20689" y="32164"/>
                    <a:pt x="19507" y="32164"/>
                    <a:pt x="18916" y="30927"/>
                  </a:cubicBezTo>
                  <a:cubicBezTo>
                    <a:pt x="17142" y="29690"/>
                    <a:pt x="17142" y="32164"/>
                    <a:pt x="15960" y="32164"/>
                  </a:cubicBezTo>
                  <a:cubicBezTo>
                    <a:pt x="14778" y="33402"/>
                    <a:pt x="14187" y="29690"/>
                    <a:pt x="13004" y="30927"/>
                  </a:cubicBezTo>
                  <a:cubicBezTo>
                    <a:pt x="12413" y="32164"/>
                    <a:pt x="12413" y="33402"/>
                    <a:pt x="11822" y="33402"/>
                  </a:cubicBezTo>
                  <a:cubicBezTo>
                    <a:pt x="11231" y="34639"/>
                    <a:pt x="10049" y="34639"/>
                    <a:pt x="9458" y="34639"/>
                  </a:cubicBezTo>
                  <a:cubicBezTo>
                    <a:pt x="8866" y="35876"/>
                    <a:pt x="7684" y="38350"/>
                    <a:pt x="7684" y="39587"/>
                  </a:cubicBezTo>
                  <a:cubicBezTo>
                    <a:pt x="7093" y="40824"/>
                    <a:pt x="8275" y="44536"/>
                    <a:pt x="7093" y="44536"/>
                  </a:cubicBezTo>
                  <a:cubicBezTo>
                    <a:pt x="5911" y="45773"/>
                    <a:pt x="4137" y="38350"/>
                    <a:pt x="3546" y="42061"/>
                  </a:cubicBezTo>
                  <a:cubicBezTo>
                    <a:pt x="2955" y="44536"/>
                    <a:pt x="2364" y="44536"/>
                    <a:pt x="1773" y="47010"/>
                  </a:cubicBezTo>
                  <a:cubicBezTo>
                    <a:pt x="1182" y="49484"/>
                    <a:pt x="3546" y="49484"/>
                    <a:pt x="2364" y="51958"/>
                  </a:cubicBezTo>
                  <a:cubicBezTo>
                    <a:pt x="1773" y="53195"/>
                    <a:pt x="0" y="55670"/>
                    <a:pt x="1182" y="56907"/>
                  </a:cubicBezTo>
                  <a:cubicBezTo>
                    <a:pt x="1773" y="56907"/>
                    <a:pt x="2364" y="58144"/>
                    <a:pt x="2364" y="58144"/>
                  </a:cubicBezTo>
                  <a:cubicBezTo>
                    <a:pt x="2955" y="59381"/>
                    <a:pt x="2364" y="60618"/>
                    <a:pt x="2955" y="61855"/>
                  </a:cubicBezTo>
                  <a:cubicBezTo>
                    <a:pt x="4137" y="63092"/>
                    <a:pt x="5320" y="60618"/>
                    <a:pt x="6502" y="63092"/>
                  </a:cubicBezTo>
                  <a:cubicBezTo>
                    <a:pt x="7093" y="64329"/>
                    <a:pt x="8275" y="68041"/>
                    <a:pt x="8275" y="70515"/>
                  </a:cubicBezTo>
                  <a:cubicBezTo>
                    <a:pt x="7684" y="70515"/>
                    <a:pt x="5911" y="69278"/>
                    <a:pt x="7684" y="71752"/>
                  </a:cubicBezTo>
                  <a:cubicBezTo>
                    <a:pt x="8275" y="72989"/>
                    <a:pt x="8275" y="74226"/>
                    <a:pt x="9458" y="71752"/>
                  </a:cubicBezTo>
                  <a:cubicBezTo>
                    <a:pt x="9458" y="70515"/>
                    <a:pt x="9458" y="70515"/>
                    <a:pt x="10049" y="70515"/>
                  </a:cubicBezTo>
                  <a:cubicBezTo>
                    <a:pt x="13004" y="70515"/>
                    <a:pt x="14187" y="66804"/>
                    <a:pt x="17142" y="69278"/>
                  </a:cubicBezTo>
                  <a:cubicBezTo>
                    <a:pt x="18325" y="70515"/>
                    <a:pt x="19507" y="66804"/>
                    <a:pt x="20098" y="69278"/>
                  </a:cubicBezTo>
                  <a:cubicBezTo>
                    <a:pt x="20689" y="70515"/>
                    <a:pt x="21871" y="75463"/>
                    <a:pt x="21280" y="77938"/>
                  </a:cubicBezTo>
                  <a:cubicBezTo>
                    <a:pt x="20689" y="77938"/>
                    <a:pt x="19507" y="79175"/>
                    <a:pt x="20689" y="79175"/>
                  </a:cubicBezTo>
                  <a:cubicBezTo>
                    <a:pt x="20689" y="80412"/>
                    <a:pt x="20689" y="80412"/>
                    <a:pt x="20689" y="80412"/>
                  </a:cubicBezTo>
                  <a:cubicBezTo>
                    <a:pt x="20098" y="81649"/>
                    <a:pt x="19507" y="81649"/>
                    <a:pt x="19507" y="81649"/>
                  </a:cubicBezTo>
                  <a:cubicBezTo>
                    <a:pt x="17733" y="81649"/>
                    <a:pt x="13004" y="79175"/>
                    <a:pt x="14187" y="85360"/>
                  </a:cubicBezTo>
                  <a:cubicBezTo>
                    <a:pt x="14778" y="87835"/>
                    <a:pt x="14187" y="87835"/>
                    <a:pt x="13004" y="86597"/>
                  </a:cubicBezTo>
                  <a:cubicBezTo>
                    <a:pt x="11822" y="85360"/>
                    <a:pt x="12413" y="87835"/>
                    <a:pt x="13004" y="89072"/>
                  </a:cubicBezTo>
                  <a:cubicBezTo>
                    <a:pt x="14187" y="89072"/>
                    <a:pt x="14187" y="92783"/>
                    <a:pt x="14778" y="94020"/>
                  </a:cubicBezTo>
                  <a:cubicBezTo>
                    <a:pt x="15960" y="95257"/>
                    <a:pt x="14187" y="97731"/>
                    <a:pt x="15960" y="97731"/>
                  </a:cubicBezTo>
                  <a:cubicBezTo>
                    <a:pt x="16551" y="97731"/>
                    <a:pt x="17733" y="100206"/>
                    <a:pt x="18325" y="101443"/>
                  </a:cubicBezTo>
                  <a:cubicBezTo>
                    <a:pt x="20098" y="101443"/>
                    <a:pt x="18325" y="105154"/>
                    <a:pt x="18325" y="107628"/>
                  </a:cubicBezTo>
                  <a:cubicBezTo>
                    <a:pt x="20098" y="105154"/>
                    <a:pt x="22463" y="101443"/>
                    <a:pt x="24827" y="105154"/>
                  </a:cubicBezTo>
                  <a:cubicBezTo>
                    <a:pt x="26009" y="107628"/>
                    <a:pt x="26600" y="111340"/>
                    <a:pt x="28374" y="111340"/>
                  </a:cubicBezTo>
                  <a:cubicBezTo>
                    <a:pt x="29556" y="111340"/>
                    <a:pt x="28965" y="108865"/>
                    <a:pt x="28965" y="107628"/>
                  </a:cubicBezTo>
                  <a:cubicBezTo>
                    <a:pt x="28965" y="103917"/>
                    <a:pt x="28965" y="100206"/>
                    <a:pt x="28965" y="96494"/>
                  </a:cubicBezTo>
                  <a:cubicBezTo>
                    <a:pt x="28965" y="94020"/>
                    <a:pt x="28374" y="84123"/>
                    <a:pt x="29556" y="84123"/>
                  </a:cubicBezTo>
                  <a:cubicBezTo>
                    <a:pt x="30738" y="82886"/>
                    <a:pt x="32512" y="81649"/>
                    <a:pt x="33694" y="80412"/>
                  </a:cubicBezTo>
                  <a:cubicBezTo>
                    <a:pt x="34876" y="80412"/>
                    <a:pt x="36059" y="79175"/>
                    <a:pt x="36650" y="79175"/>
                  </a:cubicBezTo>
                  <a:cubicBezTo>
                    <a:pt x="37241" y="77938"/>
                    <a:pt x="36650" y="75463"/>
                    <a:pt x="37832" y="76701"/>
                  </a:cubicBezTo>
                  <a:cubicBezTo>
                    <a:pt x="38423" y="76701"/>
                    <a:pt x="40197" y="79175"/>
                    <a:pt x="40197" y="76701"/>
                  </a:cubicBezTo>
                  <a:cubicBezTo>
                    <a:pt x="40197" y="75463"/>
                    <a:pt x="41379" y="74226"/>
                    <a:pt x="41970" y="76701"/>
                  </a:cubicBezTo>
                  <a:cubicBezTo>
                    <a:pt x="42561" y="77938"/>
                    <a:pt x="41970" y="79175"/>
                    <a:pt x="42561" y="81649"/>
                  </a:cubicBezTo>
                  <a:cubicBezTo>
                    <a:pt x="42561" y="82886"/>
                    <a:pt x="43152" y="85360"/>
                    <a:pt x="42561" y="86597"/>
                  </a:cubicBezTo>
                  <a:cubicBezTo>
                    <a:pt x="43152" y="87835"/>
                    <a:pt x="43743" y="87835"/>
                    <a:pt x="44334" y="89072"/>
                  </a:cubicBezTo>
                  <a:cubicBezTo>
                    <a:pt x="46108" y="92783"/>
                    <a:pt x="47290" y="95257"/>
                    <a:pt x="49655" y="94020"/>
                  </a:cubicBezTo>
                  <a:cubicBezTo>
                    <a:pt x="50837" y="94020"/>
                    <a:pt x="52019" y="95257"/>
                    <a:pt x="53201" y="95257"/>
                  </a:cubicBezTo>
                  <a:cubicBezTo>
                    <a:pt x="54384" y="95257"/>
                    <a:pt x="54975" y="92783"/>
                    <a:pt x="56157" y="92783"/>
                  </a:cubicBezTo>
                  <a:cubicBezTo>
                    <a:pt x="57339" y="94020"/>
                    <a:pt x="58522" y="97731"/>
                    <a:pt x="59113" y="100206"/>
                  </a:cubicBezTo>
                  <a:cubicBezTo>
                    <a:pt x="59704" y="101443"/>
                    <a:pt x="59113" y="102680"/>
                    <a:pt x="59113" y="105154"/>
                  </a:cubicBezTo>
                  <a:cubicBezTo>
                    <a:pt x="59113" y="107628"/>
                    <a:pt x="60886" y="108865"/>
                    <a:pt x="60886" y="111340"/>
                  </a:cubicBezTo>
                  <a:cubicBezTo>
                    <a:pt x="60886" y="112577"/>
                    <a:pt x="62660" y="112577"/>
                    <a:pt x="63251" y="112577"/>
                  </a:cubicBezTo>
                  <a:cubicBezTo>
                    <a:pt x="64433" y="112577"/>
                    <a:pt x="64433" y="112577"/>
                    <a:pt x="65024" y="115051"/>
                  </a:cubicBezTo>
                  <a:cubicBezTo>
                    <a:pt x="66206" y="120000"/>
                    <a:pt x="67389" y="113814"/>
                    <a:pt x="68571" y="111340"/>
                  </a:cubicBezTo>
                  <a:cubicBezTo>
                    <a:pt x="69162" y="107628"/>
                    <a:pt x="71527" y="107628"/>
                    <a:pt x="72709" y="105154"/>
                  </a:cubicBezTo>
                  <a:cubicBezTo>
                    <a:pt x="73891" y="105154"/>
                    <a:pt x="73891" y="105154"/>
                    <a:pt x="74482" y="103917"/>
                  </a:cubicBezTo>
                  <a:cubicBezTo>
                    <a:pt x="75073" y="100206"/>
                    <a:pt x="75665" y="101443"/>
                    <a:pt x="76847" y="101443"/>
                  </a:cubicBezTo>
                  <a:cubicBezTo>
                    <a:pt x="78029" y="101443"/>
                    <a:pt x="80394" y="105154"/>
                    <a:pt x="80985" y="102680"/>
                  </a:cubicBezTo>
                  <a:cubicBezTo>
                    <a:pt x="80985" y="100206"/>
                    <a:pt x="80985" y="98969"/>
                    <a:pt x="82167" y="97731"/>
                  </a:cubicBezTo>
                  <a:cubicBezTo>
                    <a:pt x="83349" y="96494"/>
                    <a:pt x="84532" y="98969"/>
                    <a:pt x="85714" y="98969"/>
                  </a:cubicBezTo>
                  <a:cubicBezTo>
                    <a:pt x="86896" y="100206"/>
                    <a:pt x="89261" y="100206"/>
                    <a:pt x="90443" y="100206"/>
                  </a:cubicBezTo>
                  <a:cubicBezTo>
                    <a:pt x="93990" y="100206"/>
                    <a:pt x="96945" y="102680"/>
                    <a:pt x="100492" y="103917"/>
                  </a:cubicBezTo>
                  <a:cubicBezTo>
                    <a:pt x="99901" y="101443"/>
                    <a:pt x="101083" y="100206"/>
                    <a:pt x="102266" y="97731"/>
                  </a:cubicBezTo>
                  <a:cubicBezTo>
                    <a:pt x="102857" y="96494"/>
                    <a:pt x="102266" y="96494"/>
                    <a:pt x="101674" y="94020"/>
                  </a:cubicBezTo>
                  <a:cubicBezTo>
                    <a:pt x="101083" y="92783"/>
                    <a:pt x="101083" y="90309"/>
                    <a:pt x="101083" y="87835"/>
                  </a:cubicBezTo>
                  <a:cubicBezTo>
                    <a:pt x="100492" y="87835"/>
                    <a:pt x="100492" y="82886"/>
                    <a:pt x="99901" y="84123"/>
                  </a:cubicBezTo>
                  <a:cubicBezTo>
                    <a:pt x="100492" y="82886"/>
                    <a:pt x="102266" y="82886"/>
                    <a:pt x="103448" y="81649"/>
                  </a:cubicBezTo>
                  <a:cubicBezTo>
                    <a:pt x="105221" y="81649"/>
                    <a:pt x="106403" y="84123"/>
                    <a:pt x="107586" y="81649"/>
                  </a:cubicBezTo>
                  <a:cubicBezTo>
                    <a:pt x="108177" y="81649"/>
                    <a:pt x="106995" y="80412"/>
                    <a:pt x="106995" y="79175"/>
                  </a:cubicBezTo>
                  <a:cubicBezTo>
                    <a:pt x="106403" y="77938"/>
                    <a:pt x="106995" y="75463"/>
                    <a:pt x="107586" y="74226"/>
                  </a:cubicBezTo>
                  <a:cubicBezTo>
                    <a:pt x="108177" y="72989"/>
                    <a:pt x="108768" y="65567"/>
                    <a:pt x="109359" y="66804"/>
                  </a:cubicBezTo>
                  <a:cubicBezTo>
                    <a:pt x="110541" y="68041"/>
                    <a:pt x="111133" y="69278"/>
                    <a:pt x="112315" y="69278"/>
                  </a:cubicBezTo>
                  <a:cubicBezTo>
                    <a:pt x="112906" y="68041"/>
                    <a:pt x="113497" y="70515"/>
                    <a:pt x="114088" y="69278"/>
                  </a:cubicBezTo>
                  <a:cubicBezTo>
                    <a:pt x="114679" y="69278"/>
                    <a:pt x="115862" y="68041"/>
                    <a:pt x="116453" y="66804"/>
                  </a:cubicBezTo>
                  <a:cubicBezTo>
                    <a:pt x="117044" y="65567"/>
                    <a:pt x="115862" y="63092"/>
                    <a:pt x="115862" y="60618"/>
                  </a:cubicBezTo>
                  <a:cubicBezTo>
                    <a:pt x="116453" y="56907"/>
                    <a:pt x="118226" y="58144"/>
                    <a:pt x="119408" y="54432"/>
                  </a:cubicBezTo>
                  <a:cubicBezTo>
                    <a:pt x="119408" y="53195"/>
                    <a:pt x="119408" y="53195"/>
                    <a:pt x="120000" y="51958"/>
                  </a:cubicBezTo>
                  <a:cubicBezTo>
                    <a:pt x="120000" y="50721"/>
                    <a:pt x="119408" y="49484"/>
                    <a:pt x="118817" y="48247"/>
                  </a:cubicBezTo>
                  <a:cubicBezTo>
                    <a:pt x="118817" y="47010"/>
                    <a:pt x="119408" y="48247"/>
                    <a:pt x="118817" y="48247"/>
                  </a:cubicBezTo>
                  <a:close/>
                  <a:moveTo>
                    <a:pt x="87487" y="71752"/>
                  </a:moveTo>
                  <a:cubicBezTo>
                    <a:pt x="86305" y="71752"/>
                    <a:pt x="84532" y="75463"/>
                    <a:pt x="83940" y="76701"/>
                  </a:cubicBezTo>
                  <a:cubicBezTo>
                    <a:pt x="83349" y="76701"/>
                    <a:pt x="82758" y="79175"/>
                    <a:pt x="82758" y="80412"/>
                  </a:cubicBezTo>
                  <a:cubicBezTo>
                    <a:pt x="82758" y="81649"/>
                    <a:pt x="83349" y="82886"/>
                    <a:pt x="83349" y="82886"/>
                  </a:cubicBezTo>
                  <a:cubicBezTo>
                    <a:pt x="82758" y="84123"/>
                    <a:pt x="81576" y="79175"/>
                    <a:pt x="81576" y="77938"/>
                  </a:cubicBezTo>
                  <a:cubicBezTo>
                    <a:pt x="81576" y="75463"/>
                    <a:pt x="82167" y="74226"/>
                    <a:pt x="83349" y="72989"/>
                  </a:cubicBezTo>
                  <a:cubicBezTo>
                    <a:pt x="84532" y="71752"/>
                    <a:pt x="85714" y="70515"/>
                    <a:pt x="86896" y="70515"/>
                  </a:cubicBezTo>
                  <a:cubicBezTo>
                    <a:pt x="86896" y="70515"/>
                    <a:pt x="89852" y="71752"/>
                    <a:pt x="89852" y="71752"/>
                  </a:cubicBezTo>
                  <a:cubicBezTo>
                    <a:pt x="89261" y="72989"/>
                    <a:pt x="87487" y="71752"/>
                    <a:pt x="87487" y="71752"/>
                  </a:cubicBezTo>
                  <a:cubicBezTo>
                    <a:pt x="86305" y="71752"/>
                    <a:pt x="88078" y="71752"/>
                    <a:pt x="87487" y="71752"/>
                  </a:cubicBezTo>
                  <a:close/>
                  <a:moveTo>
                    <a:pt x="97536" y="72989"/>
                  </a:moveTo>
                  <a:cubicBezTo>
                    <a:pt x="96945" y="75463"/>
                    <a:pt x="92807" y="74226"/>
                    <a:pt x="92216" y="71752"/>
                  </a:cubicBezTo>
                  <a:cubicBezTo>
                    <a:pt x="92216" y="71752"/>
                    <a:pt x="94581" y="71752"/>
                    <a:pt x="94581" y="71752"/>
                  </a:cubicBezTo>
                  <a:cubicBezTo>
                    <a:pt x="95763" y="71752"/>
                    <a:pt x="96354" y="71752"/>
                    <a:pt x="97536" y="70515"/>
                  </a:cubicBezTo>
                  <a:cubicBezTo>
                    <a:pt x="97536" y="70515"/>
                    <a:pt x="97536" y="72989"/>
                    <a:pt x="97536" y="72989"/>
                  </a:cubicBezTo>
                  <a:cubicBezTo>
                    <a:pt x="96945" y="74226"/>
                    <a:pt x="97536" y="71752"/>
                    <a:pt x="97536" y="7298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9" name="Google Shape;788;gb0755e36db_0_0">
              <a:extLst>
                <a:ext uri="{FF2B5EF4-FFF2-40B4-BE49-F238E27FC236}">
                  <a16:creationId xmlns:a16="http://schemas.microsoft.com/office/drawing/2014/main" id="{0CBDB887-89F6-4540-889F-3DF5BFB46DB4}"/>
                </a:ext>
              </a:extLst>
            </p:cNvPr>
            <p:cNvSpPr/>
            <p:nvPr/>
          </p:nvSpPr>
          <p:spPr>
            <a:xfrm>
              <a:off x="14655355" y="7774748"/>
              <a:ext cx="1181100" cy="125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285" y="61208"/>
                  </a:moveTo>
                  <a:cubicBezTo>
                    <a:pt x="103714" y="62013"/>
                    <a:pt x="102000" y="58791"/>
                    <a:pt x="102857" y="57181"/>
                  </a:cubicBezTo>
                  <a:cubicBezTo>
                    <a:pt x="102857" y="55570"/>
                    <a:pt x="103714" y="53959"/>
                    <a:pt x="103714" y="53154"/>
                  </a:cubicBezTo>
                  <a:cubicBezTo>
                    <a:pt x="104571" y="52348"/>
                    <a:pt x="106285" y="53959"/>
                    <a:pt x="107142" y="52348"/>
                  </a:cubicBezTo>
                  <a:cubicBezTo>
                    <a:pt x="108000" y="50738"/>
                    <a:pt x="108000" y="49127"/>
                    <a:pt x="108000" y="47516"/>
                  </a:cubicBezTo>
                  <a:cubicBezTo>
                    <a:pt x="108857" y="45906"/>
                    <a:pt x="110571" y="45100"/>
                    <a:pt x="110571" y="43489"/>
                  </a:cubicBezTo>
                  <a:cubicBezTo>
                    <a:pt x="110571" y="41879"/>
                    <a:pt x="113142" y="40268"/>
                    <a:pt x="114000" y="39463"/>
                  </a:cubicBezTo>
                  <a:cubicBezTo>
                    <a:pt x="116571" y="37046"/>
                    <a:pt x="115714" y="39463"/>
                    <a:pt x="117428" y="40268"/>
                  </a:cubicBezTo>
                  <a:cubicBezTo>
                    <a:pt x="117428" y="40268"/>
                    <a:pt x="117428" y="37046"/>
                    <a:pt x="117428" y="37046"/>
                  </a:cubicBezTo>
                  <a:cubicBezTo>
                    <a:pt x="117428" y="36241"/>
                    <a:pt x="120000" y="36241"/>
                    <a:pt x="118285" y="34630"/>
                  </a:cubicBezTo>
                  <a:cubicBezTo>
                    <a:pt x="117428" y="34630"/>
                    <a:pt x="115714" y="34630"/>
                    <a:pt x="114857" y="34630"/>
                  </a:cubicBezTo>
                  <a:cubicBezTo>
                    <a:pt x="114857" y="33825"/>
                    <a:pt x="115714" y="33020"/>
                    <a:pt x="115714" y="33020"/>
                  </a:cubicBezTo>
                  <a:cubicBezTo>
                    <a:pt x="116571" y="32214"/>
                    <a:pt x="115714" y="31409"/>
                    <a:pt x="114857" y="30604"/>
                  </a:cubicBezTo>
                  <a:cubicBezTo>
                    <a:pt x="114000" y="29798"/>
                    <a:pt x="114000" y="29798"/>
                    <a:pt x="113142" y="30604"/>
                  </a:cubicBezTo>
                  <a:cubicBezTo>
                    <a:pt x="111428" y="31409"/>
                    <a:pt x="110571" y="30604"/>
                    <a:pt x="108857" y="29798"/>
                  </a:cubicBezTo>
                  <a:cubicBezTo>
                    <a:pt x="108000" y="29798"/>
                    <a:pt x="106285" y="31409"/>
                    <a:pt x="106285" y="32214"/>
                  </a:cubicBezTo>
                  <a:cubicBezTo>
                    <a:pt x="105428" y="33020"/>
                    <a:pt x="104571" y="32214"/>
                    <a:pt x="103714" y="33020"/>
                  </a:cubicBezTo>
                  <a:cubicBezTo>
                    <a:pt x="102857" y="33020"/>
                    <a:pt x="102000" y="33825"/>
                    <a:pt x="102000" y="34630"/>
                  </a:cubicBezTo>
                  <a:cubicBezTo>
                    <a:pt x="100285" y="36241"/>
                    <a:pt x="99428" y="37046"/>
                    <a:pt x="97714" y="36241"/>
                  </a:cubicBezTo>
                  <a:cubicBezTo>
                    <a:pt x="96857" y="37046"/>
                    <a:pt x="97714" y="38657"/>
                    <a:pt x="98571" y="39463"/>
                  </a:cubicBezTo>
                  <a:cubicBezTo>
                    <a:pt x="100285" y="42684"/>
                    <a:pt x="92571" y="40268"/>
                    <a:pt x="90857" y="41073"/>
                  </a:cubicBezTo>
                  <a:cubicBezTo>
                    <a:pt x="90000" y="41879"/>
                    <a:pt x="87428" y="41073"/>
                    <a:pt x="86571" y="40268"/>
                  </a:cubicBezTo>
                  <a:cubicBezTo>
                    <a:pt x="85714" y="39463"/>
                    <a:pt x="86571" y="37852"/>
                    <a:pt x="86571" y="37852"/>
                  </a:cubicBezTo>
                  <a:cubicBezTo>
                    <a:pt x="86571" y="37852"/>
                    <a:pt x="86571" y="35436"/>
                    <a:pt x="85714" y="36241"/>
                  </a:cubicBezTo>
                  <a:cubicBezTo>
                    <a:pt x="84000" y="36241"/>
                    <a:pt x="82285" y="36241"/>
                    <a:pt x="82285" y="38657"/>
                  </a:cubicBezTo>
                  <a:cubicBezTo>
                    <a:pt x="83142" y="39463"/>
                    <a:pt x="84000" y="41879"/>
                    <a:pt x="83142" y="41879"/>
                  </a:cubicBezTo>
                  <a:cubicBezTo>
                    <a:pt x="81428" y="41879"/>
                    <a:pt x="80571" y="43489"/>
                    <a:pt x="78857" y="41879"/>
                  </a:cubicBezTo>
                  <a:cubicBezTo>
                    <a:pt x="78000" y="40268"/>
                    <a:pt x="77142" y="42684"/>
                    <a:pt x="76285" y="41879"/>
                  </a:cubicBezTo>
                  <a:cubicBezTo>
                    <a:pt x="73714" y="41073"/>
                    <a:pt x="72857" y="41073"/>
                    <a:pt x="70285" y="40268"/>
                  </a:cubicBezTo>
                  <a:cubicBezTo>
                    <a:pt x="68571" y="39463"/>
                    <a:pt x="67714" y="37852"/>
                    <a:pt x="66000" y="37852"/>
                  </a:cubicBezTo>
                  <a:cubicBezTo>
                    <a:pt x="63428" y="38657"/>
                    <a:pt x="63428" y="37852"/>
                    <a:pt x="61714" y="37046"/>
                  </a:cubicBezTo>
                  <a:cubicBezTo>
                    <a:pt x="60000" y="36241"/>
                    <a:pt x="58285" y="37046"/>
                    <a:pt x="57428" y="36241"/>
                  </a:cubicBezTo>
                  <a:cubicBezTo>
                    <a:pt x="55714" y="34630"/>
                    <a:pt x="54000" y="33825"/>
                    <a:pt x="53142" y="33020"/>
                  </a:cubicBezTo>
                  <a:cubicBezTo>
                    <a:pt x="51428" y="32214"/>
                    <a:pt x="50571" y="32214"/>
                    <a:pt x="51428" y="30604"/>
                  </a:cubicBezTo>
                  <a:cubicBezTo>
                    <a:pt x="52285" y="29798"/>
                    <a:pt x="51428" y="28187"/>
                    <a:pt x="53142" y="27382"/>
                  </a:cubicBezTo>
                  <a:cubicBezTo>
                    <a:pt x="54857" y="26577"/>
                    <a:pt x="55714" y="27382"/>
                    <a:pt x="54000" y="25771"/>
                  </a:cubicBezTo>
                  <a:cubicBezTo>
                    <a:pt x="52285" y="24966"/>
                    <a:pt x="50571" y="23355"/>
                    <a:pt x="48857" y="22550"/>
                  </a:cubicBezTo>
                  <a:cubicBezTo>
                    <a:pt x="48000" y="22550"/>
                    <a:pt x="47142" y="20939"/>
                    <a:pt x="45428" y="20939"/>
                  </a:cubicBezTo>
                  <a:cubicBezTo>
                    <a:pt x="45428" y="20939"/>
                    <a:pt x="45428" y="18523"/>
                    <a:pt x="44571" y="17718"/>
                  </a:cubicBezTo>
                  <a:cubicBezTo>
                    <a:pt x="40285" y="13691"/>
                    <a:pt x="48857" y="18523"/>
                    <a:pt x="48857" y="15302"/>
                  </a:cubicBezTo>
                  <a:cubicBezTo>
                    <a:pt x="48857" y="13691"/>
                    <a:pt x="48000" y="13691"/>
                    <a:pt x="46285" y="12080"/>
                  </a:cubicBezTo>
                  <a:cubicBezTo>
                    <a:pt x="45428" y="11275"/>
                    <a:pt x="45428" y="10469"/>
                    <a:pt x="47142" y="9664"/>
                  </a:cubicBezTo>
                  <a:cubicBezTo>
                    <a:pt x="48857" y="9664"/>
                    <a:pt x="48000" y="7248"/>
                    <a:pt x="49714" y="6442"/>
                  </a:cubicBezTo>
                  <a:cubicBezTo>
                    <a:pt x="50571" y="5637"/>
                    <a:pt x="52285" y="4832"/>
                    <a:pt x="51428" y="3221"/>
                  </a:cubicBezTo>
                  <a:cubicBezTo>
                    <a:pt x="49714" y="805"/>
                    <a:pt x="45428" y="0"/>
                    <a:pt x="42857" y="1610"/>
                  </a:cubicBezTo>
                  <a:cubicBezTo>
                    <a:pt x="42000" y="2416"/>
                    <a:pt x="42000" y="2416"/>
                    <a:pt x="40285" y="3221"/>
                  </a:cubicBezTo>
                  <a:cubicBezTo>
                    <a:pt x="39428" y="3221"/>
                    <a:pt x="39428" y="4832"/>
                    <a:pt x="38571" y="5637"/>
                  </a:cubicBezTo>
                  <a:cubicBezTo>
                    <a:pt x="36857" y="6442"/>
                    <a:pt x="35142" y="5637"/>
                    <a:pt x="34285" y="6442"/>
                  </a:cubicBezTo>
                  <a:cubicBezTo>
                    <a:pt x="33428" y="7248"/>
                    <a:pt x="31714" y="7248"/>
                    <a:pt x="30000" y="6442"/>
                  </a:cubicBezTo>
                  <a:cubicBezTo>
                    <a:pt x="28285" y="6442"/>
                    <a:pt x="27428" y="5637"/>
                    <a:pt x="25714" y="6442"/>
                  </a:cubicBezTo>
                  <a:cubicBezTo>
                    <a:pt x="24000" y="6442"/>
                    <a:pt x="24857" y="8859"/>
                    <a:pt x="25714" y="9664"/>
                  </a:cubicBezTo>
                  <a:cubicBezTo>
                    <a:pt x="25714" y="11275"/>
                    <a:pt x="25714" y="12885"/>
                    <a:pt x="25714" y="13691"/>
                  </a:cubicBezTo>
                  <a:cubicBezTo>
                    <a:pt x="26571" y="15302"/>
                    <a:pt x="28285" y="15302"/>
                    <a:pt x="30000" y="16107"/>
                  </a:cubicBezTo>
                  <a:cubicBezTo>
                    <a:pt x="30857" y="17718"/>
                    <a:pt x="29142" y="17718"/>
                    <a:pt x="28285" y="17718"/>
                  </a:cubicBezTo>
                  <a:cubicBezTo>
                    <a:pt x="27428" y="19328"/>
                    <a:pt x="28285" y="20939"/>
                    <a:pt x="28285" y="22550"/>
                  </a:cubicBezTo>
                  <a:cubicBezTo>
                    <a:pt x="28285" y="23355"/>
                    <a:pt x="26571" y="23355"/>
                    <a:pt x="26571" y="23355"/>
                  </a:cubicBezTo>
                  <a:cubicBezTo>
                    <a:pt x="24857" y="24161"/>
                    <a:pt x="26571" y="26577"/>
                    <a:pt x="24857" y="26577"/>
                  </a:cubicBezTo>
                  <a:cubicBezTo>
                    <a:pt x="23142" y="27382"/>
                    <a:pt x="22285" y="28187"/>
                    <a:pt x="22285" y="28993"/>
                  </a:cubicBezTo>
                  <a:cubicBezTo>
                    <a:pt x="21428" y="30604"/>
                    <a:pt x="20571" y="30604"/>
                    <a:pt x="18857" y="31409"/>
                  </a:cubicBezTo>
                  <a:cubicBezTo>
                    <a:pt x="17142" y="32214"/>
                    <a:pt x="17142" y="34630"/>
                    <a:pt x="16285" y="35436"/>
                  </a:cubicBezTo>
                  <a:cubicBezTo>
                    <a:pt x="15428" y="37046"/>
                    <a:pt x="13714" y="36241"/>
                    <a:pt x="12857" y="37852"/>
                  </a:cubicBezTo>
                  <a:cubicBezTo>
                    <a:pt x="11142" y="38657"/>
                    <a:pt x="10285" y="35436"/>
                    <a:pt x="9428" y="37046"/>
                  </a:cubicBezTo>
                  <a:cubicBezTo>
                    <a:pt x="8571" y="37852"/>
                    <a:pt x="5142" y="39463"/>
                    <a:pt x="6000" y="40268"/>
                  </a:cubicBezTo>
                  <a:cubicBezTo>
                    <a:pt x="6000" y="41879"/>
                    <a:pt x="8571" y="41879"/>
                    <a:pt x="8571" y="43489"/>
                  </a:cubicBezTo>
                  <a:cubicBezTo>
                    <a:pt x="7714" y="45906"/>
                    <a:pt x="9428" y="45906"/>
                    <a:pt x="11142" y="46711"/>
                  </a:cubicBezTo>
                  <a:cubicBezTo>
                    <a:pt x="11142" y="48322"/>
                    <a:pt x="12000" y="49932"/>
                    <a:pt x="12000" y="51543"/>
                  </a:cubicBezTo>
                  <a:cubicBezTo>
                    <a:pt x="12000" y="51543"/>
                    <a:pt x="9428" y="51543"/>
                    <a:pt x="8571" y="51543"/>
                  </a:cubicBezTo>
                  <a:cubicBezTo>
                    <a:pt x="7714" y="51543"/>
                    <a:pt x="6857" y="52348"/>
                    <a:pt x="6000" y="52348"/>
                  </a:cubicBezTo>
                  <a:cubicBezTo>
                    <a:pt x="6000" y="52348"/>
                    <a:pt x="5142" y="51543"/>
                    <a:pt x="4285" y="51543"/>
                  </a:cubicBezTo>
                  <a:cubicBezTo>
                    <a:pt x="3428" y="51543"/>
                    <a:pt x="0" y="53154"/>
                    <a:pt x="0" y="53959"/>
                  </a:cubicBezTo>
                  <a:cubicBezTo>
                    <a:pt x="1714" y="55570"/>
                    <a:pt x="2571" y="56375"/>
                    <a:pt x="4285" y="57986"/>
                  </a:cubicBezTo>
                  <a:cubicBezTo>
                    <a:pt x="4285" y="57986"/>
                    <a:pt x="9428" y="57986"/>
                    <a:pt x="9428" y="57986"/>
                  </a:cubicBezTo>
                  <a:cubicBezTo>
                    <a:pt x="9428" y="58791"/>
                    <a:pt x="7714" y="59597"/>
                    <a:pt x="6857" y="59597"/>
                  </a:cubicBezTo>
                  <a:cubicBezTo>
                    <a:pt x="6000" y="60402"/>
                    <a:pt x="3428" y="58791"/>
                    <a:pt x="3428" y="60402"/>
                  </a:cubicBezTo>
                  <a:cubicBezTo>
                    <a:pt x="3428" y="62013"/>
                    <a:pt x="7714" y="64429"/>
                    <a:pt x="9428" y="66040"/>
                  </a:cubicBezTo>
                  <a:cubicBezTo>
                    <a:pt x="10285" y="66845"/>
                    <a:pt x="11142" y="66845"/>
                    <a:pt x="12857" y="66845"/>
                  </a:cubicBezTo>
                  <a:cubicBezTo>
                    <a:pt x="14571" y="66040"/>
                    <a:pt x="17142" y="65234"/>
                    <a:pt x="18000" y="63624"/>
                  </a:cubicBezTo>
                  <a:cubicBezTo>
                    <a:pt x="18000" y="63624"/>
                    <a:pt x="17142" y="62818"/>
                    <a:pt x="16285" y="62818"/>
                  </a:cubicBezTo>
                  <a:cubicBezTo>
                    <a:pt x="16285" y="62013"/>
                    <a:pt x="17142" y="62013"/>
                    <a:pt x="17142" y="62013"/>
                  </a:cubicBezTo>
                  <a:cubicBezTo>
                    <a:pt x="18000" y="61208"/>
                    <a:pt x="17142" y="60402"/>
                    <a:pt x="18000" y="60402"/>
                  </a:cubicBezTo>
                  <a:cubicBezTo>
                    <a:pt x="18000" y="60402"/>
                    <a:pt x="19714" y="60402"/>
                    <a:pt x="19714" y="60402"/>
                  </a:cubicBezTo>
                  <a:cubicBezTo>
                    <a:pt x="19714" y="61208"/>
                    <a:pt x="18000" y="61208"/>
                    <a:pt x="18857" y="62013"/>
                  </a:cubicBezTo>
                  <a:cubicBezTo>
                    <a:pt x="18857" y="62013"/>
                    <a:pt x="19714" y="62013"/>
                    <a:pt x="19714" y="62013"/>
                  </a:cubicBezTo>
                  <a:cubicBezTo>
                    <a:pt x="19714" y="62818"/>
                    <a:pt x="18857" y="62818"/>
                    <a:pt x="18857" y="62818"/>
                  </a:cubicBezTo>
                  <a:cubicBezTo>
                    <a:pt x="18000" y="62818"/>
                    <a:pt x="19714" y="62818"/>
                    <a:pt x="19714" y="62818"/>
                  </a:cubicBezTo>
                  <a:cubicBezTo>
                    <a:pt x="19714" y="63624"/>
                    <a:pt x="18857" y="63624"/>
                    <a:pt x="18857" y="64429"/>
                  </a:cubicBezTo>
                  <a:cubicBezTo>
                    <a:pt x="18000" y="64429"/>
                    <a:pt x="19714" y="65234"/>
                    <a:pt x="20571" y="66040"/>
                  </a:cubicBezTo>
                  <a:cubicBezTo>
                    <a:pt x="21428" y="66845"/>
                    <a:pt x="19714" y="68456"/>
                    <a:pt x="18857" y="70067"/>
                  </a:cubicBezTo>
                  <a:cubicBezTo>
                    <a:pt x="18857" y="70872"/>
                    <a:pt x="19714" y="71677"/>
                    <a:pt x="20571" y="72483"/>
                  </a:cubicBezTo>
                  <a:cubicBezTo>
                    <a:pt x="20571" y="74093"/>
                    <a:pt x="20571" y="74899"/>
                    <a:pt x="20571" y="76510"/>
                  </a:cubicBezTo>
                  <a:cubicBezTo>
                    <a:pt x="20571" y="78120"/>
                    <a:pt x="19714" y="80536"/>
                    <a:pt x="19714" y="81342"/>
                  </a:cubicBezTo>
                  <a:cubicBezTo>
                    <a:pt x="19714" y="81342"/>
                    <a:pt x="20571" y="79731"/>
                    <a:pt x="20571" y="79731"/>
                  </a:cubicBezTo>
                  <a:cubicBezTo>
                    <a:pt x="21428" y="80536"/>
                    <a:pt x="22285" y="85369"/>
                    <a:pt x="22285" y="86174"/>
                  </a:cubicBezTo>
                  <a:cubicBezTo>
                    <a:pt x="23142" y="87785"/>
                    <a:pt x="24857" y="90201"/>
                    <a:pt x="25714" y="92617"/>
                  </a:cubicBezTo>
                  <a:cubicBezTo>
                    <a:pt x="26571" y="95033"/>
                    <a:pt x="26571" y="97449"/>
                    <a:pt x="27428" y="99865"/>
                  </a:cubicBezTo>
                  <a:cubicBezTo>
                    <a:pt x="29142" y="103087"/>
                    <a:pt x="31714" y="105503"/>
                    <a:pt x="33428" y="107919"/>
                  </a:cubicBezTo>
                  <a:cubicBezTo>
                    <a:pt x="34285" y="110335"/>
                    <a:pt x="34285" y="112751"/>
                    <a:pt x="35142" y="115167"/>
                  </a:cubicBezTo>
                  <a:cubicBezTo>
                    <a:pt x="36857" y="117583"/>
                    <a:pt x="38571" y="120000"/>
                    <a:pt x="41142" y="117583"/>
                  </a:cubicBezTo>
                  <a:cubicBezTo>
                    <a:pt x="42857" y="116778"/>
                    <a:pt x="42857" y="115973"/>
                    <a:pt x="42857" y="115167"/>
                  </a:cubicBezTo>
                  <a:cubicBezTo>
                    <a:pt x="42857" y="113557"/>
                    <a:pt x="44571" y="112751"/>
                    <a:pt x="45428" y="111946"/>
                  </a:cubicBezTo>
                  <a:cubicBezTo>
                    <a:pt x="46285" y="111140"/>
                    <a:pt x="48000" y="111140"/>
                    <a:pt x="48857" y="110335"/>
                  </a:cubicBezTo>
                  <a:cubicBezTo>
                    <a:pt x="49714" y="109530"/>
                    <a:pt x="48857" y="107114"/>
                    <a:pt x="48857" y="106308"/>
                  </a:cubicBezTo>
                  <a:cubicBezTo>
                    <a:pt x="48000" y="103087"/>
                    <a:pt x="52285" y="100671"/>
                    <a:pt x="51428" y="98255"/>
                  </a:cubicBezTo>
                  <a:cubicBezTo>
                    <a:pt x="50571" y="95838"/>
                    <a:pt x="49714" y="93422"/>
                    <a:pt x="49714" y="91006"/>
                  </a:cubicBezTo>
                  <a:cubicBezTo>
                    <a:pt x="49714" y="87785"/>
                    <a:pt x="53142" y="86979"/>
                    <a:pt x="55714" y="86174"/>
                  </a:cubicBezTo>
                  <a:cubicBezTo>
                    <a:pt x="56571" y="85369"/>
                    <a:pt x="59142" y="85369"/>
                    <a:pt x="59142" y="84563"/>
                  </a:cubicBezTo>
                  <a:cubicBezTo>
                    <a:pt x="60000" y="82953"/>
                    <a:pt x="60857" y="82147"/>
                    <a:pt x="61714" y="81342"/>
                  </a:cubicBezTo>
                  <a:cubicBezTo>
                    <a:pt x="64285" y="78926"/>
                    <a:pt x="66857" y="76510"/>
                    <a:pt x="69428" y="74899"/>
                  </a:cubicBezTo>
                  <a:cubicBezTo>
                    <a:pt x="70285" y="74093"/>
                    <a:pt x="71142" y="72483"/>
                    <a:pt x="72000" y="71677"/>
                  </a:cubicBezTo>
                  <a:cubicBezTo>
                    <a:pt x="72857" y="70872"/>
                    <a:pt x="74571" y="70872"/>
                    <a:pt x="75428" y="70067"/>
                  </a:cubicBezTo>
                  <a:cubicBezTo>
                    <a:pt x="76285" y="69261"/>
                    <a:pt x="77142" y="68456"/>
                    <a:pt x="78000" y="67651"/>
                  </a:cubicBezTo>
                  <a:cubicBezTo>
                    <a:pt x="78857" y="66845"/>
                    <a:pt x="77142" y="66040"/>
                    <a:pt x="77142" y="65234"/>
                  </a:cubicBezTo>
                  <a:cubicBezTo>
                    <a:pt x="78000" y="63624"/>
                    <a:pt x="80571" y="63624"/>
                    <a:pt x="81428" y="62818"/>
                  </a:cubicBezTo>
                  <a:cubicBezTo>
                    <a:pt x="82285" y="62818"/>
                    <a:pt x="84000" y="60402"/>
                    <a:pt x="84000" y="59597"/>
                  </a:cubicBezTo>
                  <a:cubicBezTo>
                    <a:pt x="84000" y="61208"/>
                    <a:pt x="82285" y="61208"/>
                    <a:pt x="83142" y="62818"/>
                  </a:cubicBezTo>
                  <a:cubicBezTo>
                    <a:pt x="84857" y="63624"/>
                    <a:pt x="85714" y="61208"/>
                    <a:pt x="85714" y="61208"/>
                  </a:cubicBezTo>
                  <a:cubicBezTo>
                    <a:pt x="86571" y="62013"/>
                    <a:pt x="85714" y="62818"/>
                    <a:pt x="86571" y="62818"/>
                  </a:cubicBezTo>
                  <a:cubicBezTo>
                    <a:pt x="87428" y="60402"/>
                    <a:pt x="86571" y="57986"/>
                    <a:pt x="84857" y="55570"/>
                  </a:cubicBezTo>
                  <a:cubicBezTo>
                    <a:pt x="84000" y="53959"/>
                    <a:pt x="82285" y="52348"/>
                    <a:pt x="83142" y="49932"/>
                  </a:cubicBezTo>
                  <a:cubicBezTo>
                    <a:pt x="84000" y="47516"/>
                    <a:pt x="88285" y="49127"/>
                    <a:pt x="85714" y="46711"/>
                  </a:cubicBezTo>
                  <a:cubicBezTo>
                    <a:pt x="84857" y="45906"/>
                    <a:pt x="83142" y="45100"/>
                    <a:pt x="84000" y="43489"/>
                  </a:cubicBezTo>
                  <a:cubicBezTo>
                    <a:pt x="84857" y="42684"/>
                    <a:pt x="85714" y="43489"/>
                    <a:pt x="87428" y="44295"/>
                  </a:cubicBezTo>
                  <a:cubicBezTo>
                    <a:pt x="88285" y="45100"/>
                    <a:pt x="89142" y="44295"/>
                    <a:pt x="89142" y="45906"/>
                  </a:cubicBezTo>
                  <a:cubicBezTo>
                    <a:pt x="89142" y="46711"/>
                    <a:pt x="89142" y="47516"/>
                    <a:pt x="90857" y="48322"/>
                  </a:cubicBezTo>
                  <a:cubicBezTo>
                    <a:pt x="91714" y="48322"/>
                    <a:pt x="93428" y="48322"/>
                    <a:pt x="94285" y="48322"/>
                  </a:cubicBezTo>
                  <a:cubicBezTo>
                    <a:pt x="95142" y="48322"/>
                    <a:pt x="96857" y="49127"/>
                    <a:pt x="97714" y="48322"/>
                  </a:cubicBezTo>
                  <a:cubicBezTo>
                    <a:pt x="102000" y="47516"/>
                    <a:pt x="98571" y="52348"/>
                    <a:pt x="96857" y="53154"/>
                  </a:cubicBezTo>
                  <a:cubicBezTo>
                    <a:pt x="94285" y="53154"/>
                    <a:pt x="96000" y="56375"/>
                    <a:pt x="96000" y="57181"/>
                  </a:cubicBezTo>
                  <a:cubicBezTo>
                    <a:pt x="96857" y="57181"/>
                    <a:pt x="98571" y="53959"/>
                    <a:pt x="98571" y="54765"/>
                  </a:cubicBezTo>
                  <a:cubicBezTo>
                    <a:pt x="98571" y="57181"/>
                    <a:pt x="100285" y="59597"/>
                    <a:pt x="100285" y="6120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0" name="Google Shape;789;gb0755e36db_0_0">
              <a:extLst>
                <a:ext uri="{FF2B5EF4-FFF2-40B4-BE49-F238E27FC236}">
                  <a16:creationId xmlns:a16="http://schemas.microsoft.com/office/drawing/2014/main" id="{33FDE514-0593-644C-B76D-B9C6D0168234}"/>
                </a:ext>
              </a:extLst>
            </p:cNvPr>
            <p:cNvSpPr/>
            <p:nvPr/>
          </p:nvSpPr>
          <p:spPr>
            <a:xfrm>
              <a:off x="15626656" y="8122553"/>
              <a:ext cx="344700" cy="82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146" y="46530"/>
                  </a:moveTo>
                  <a:cubicBezTo>
                    <a:pt x="111219" y="46530"/>
                    <a:pt x="108292" y="47755"/>
                    <a:pt x="108292" y="45306"/>
                  </a:cubicBezTo>
                  <a:cubicBezTo>
                    <a:pt x="108292" y="45306"/>
                    <a:pt x="108292" y="44081"/>
                    <a:pt x="108292" y="44081"/>
                  </a:cubicBezTo>
                  <a:cubicBezTo>
                    <a:pt x="108292" y="42857"/>
                    <a:pt x="99512" y="42857"/>
                    <a:pt x="99512" y="42857"/>
                  </a:cubicBezTo>
                  <a:cubicBezTo>
                    <a:pt x="96585" y="41632"/>
                    <a:pt x="99512" y="39183"/>
                    <a:pt x="99512" y="37959"/>
                  </a:cubicBezTo>
                  <a:cubicBezTo>
                    <a:pt x="102439" y="35510"/>
                    <a:pt x="93658" y="36734"/>
                    <a:pt x="90731" y="35510"/>
                  </a:cubicBezTo>
                  <a:cubicBezTo>
                    <a:pt x="90731" y="34285"/>
                    <a:pt x="87804" y="34285"/>
                    <a:pt x="87804" y="33061"/>
                  </a:cubicBezTo>
                  <a:cubicBezTo>
                    <a:pt x="87804" y="31836"/>
                    <a:pt x="93658" y="30612"/>
                    <a:pt x="93658" y="30612"/>
                  </a:cubicBezTo>
                  <a:cubicBezTo>
                    <a:pt x="90731" y="28163"/>
                    <a:pt x="73170" y="31836"/>
                    <a:pt x="70243" y="30612"/>
                  </a:cubicBezTo>
                  <a:cubicBezTo>
                    <a:pt x="70243" y="30612"/>
                    <a:pt x="73170" y="28163"/>
                    <a:pt x="73170" y="26938"/>
                  </a:cubicBezTo>
                  <a:cubicBezTo>
                    <a:pt x="70243" y="25714"/>
                    <a:pt x="79024" y="23265"/>
                    <a:pt x="79024" y="22040"/>
                  </a:cubicBezTo>
                  <a:cubicBezTo>
                    <a:pt x="84878" y="18367"/>
                    <a:pt x="90731" y="15918"/>
                    <a:pt x="87804" y="12244"/>
                  </a:cubicBezTo>
                  <a:cubicBezTo>
                    <a:pt x="87804" y="11020"/>
                    <a:pt x="90731" y="9795"/>
                    <a:pt x="90731" y="8571"/>
                  </a:cubicBezTo>
                  <a:cubicBezTo>
                    <a:pt x="90731" y="6122"/>
                    <a:pt x="84878" y="8571"/>
                    <a:pt x="81951" y="7346"/>
                  </a:cubicBezTo>
                  <a:cubicBezTo>
                    <a:pt x="81951" y="4897"/>
                    <a:pt x="79024" y="3673"/>
                    <a:pt x="79024" y="2448"/>
                  </a:cubicBezTo>
                  <a:cubicBezTo>
                    <a:pt x="73170" y="0"/>
                    <a:pt x="73170" y="3673"/>
                    <a:pt x="67317" y="2448"/>
                  </a:cubicBezTo>
                  <a:cubicBezTo>
                    <a:pt x="70243" y="4897"/>
                    <a:pt x="64390" y="4897"/>
                    <a:pt x="64390" y="6122"/>
                  </a:cubicBezTo>
                  <a:cubicBezTo>
                    <a:pt x="64390" y="6122"/>
                    <a:pt x="64390" y="11020"/>
                    <a:pt x="64390" y="11020"/>
                  </a:cubicBezTo>
                  <a:cubicBezTo>
                    <a:pt x="61463" y="11020"/>
                    <a:pt x="61463" y="8571"/>
                    <a:pt x="61463" y="8571"/>
                  </a:cubicBezTo>
                  <a:cubicBezTo>
                    <a:pt x="55609" y="8571"/>
                    <a:pt x="52682" y="9795"/>
                    <a:pt x="52682" y="11020"/>
                  </a:cubicBezTo>
                  <a:cubicBezTo>
                    <a:pt x="49756" y="12244"/>
                    <a:pt x="43902" y="12244"/>
                    <a:pt x="40975" y="13469"/>
                  </a:cubicBezTo>
                  <a:cubicBezTo>
                    <a:pt x="38048" y="14693"/>
                    <a:pt x="40975" y="17142"/>
                    <a:pt x="38048" y="18367"/>
                  </a:cubicBezTo>
                  <a:cubicBezTo>
                    <a:pt x="38048" y="19591"/>
                    <a:pt x="35121" y="20816"/>
                    <a:pt x="32195" y="22040"/>
                  </a:cubicBezTo>
                  <a:cubicBezTo>
                    <a:pt x="32195" y="23265"/>
                    <a:pt x="32195" y="24489"/>
                    <a:pt x="32195" y="25714"/>
                  </a:cubicBezTo>
                  <a:cubicBezTo>
                    <a:pt x="32195" y="28163"/>
                    <a:pt x="29268" y="30612"/>
                    <a:pt x="26341" y="30612"/>
                  </a:cubicBezTo>
                  <a:cubicBezTo>
                    <a:pt x="23414" y="30612"/>
                    <a:pt x="20487" y="30612"/>
                    <a:pt x="17560" y="30612"/>
                  </a:cubicBezTo>
                  <a:cubicBezTo>
                    <a:pt x="14634" y="33061"/>
                    <a:pt x="17560" y="42857"/>
                    <a:pt x="11707" y="42857"/>
                  </a:cubicBezTo>
                  <a:cubicBezTo>
                    <a:pt x="11707" y="42857"/>
                    <a:pt x="5853" y="42857"/>
                    <a:pt x="5853" y="42857"/>
                  </a:cubicBezTo>
                  <a:cubicBezTo>
                    <a:pt x="5853" y="44081"/>
                    <a:pt x="5853" y="45306"/>
                    <a:pt x="5853" y="45306"/>
                  </a:cubicBezTo>
                  <a:cubicBezTo>
                    <a:pt x="5853" y="46530"/>
                    <a:pt x="2926" y="47755"/>
                    <a:pt x="0" y="48979"/>
                  </a:cubicBezTo>
                  <a:cubicBezTo>
                    <a:pt x="0" y="50204"/>
                    <a:pt x="11707" y="56326"/>
                    <a:pt x="14634" y="57551"/>
                  </a:cubicBezTo>
                  <a:cubicBezTo>
                    <a:pt x="14634" y="57551"/>
                    <a:pt x="11707" y="53877"/>
                    <a:pt x="11707" y="53877"/>
                  </a:cubicBezTo>
                  <a:cubicBezTo>
                    <a:pt x="11707" y="53877"/>
                    <a:pt x="20487" y="58775"/>
                    <a:pt x="20487" y="58775"/>
                  </a:cubicBezTo>
                  <a:cubicBezTo>
                    <a:pt x="23414" y="61224"/>
                    <a:pt x="17560" y="61224"/>
                    <a:pt x="20487" y="63673"/>
                  </a:cubicBezTo>
                  <a:cubicBezTo>
                    <a:pt x="17560" y="62448"/>
                    <a:pt x="23414" y="62448"/>
                    <a:pt x="26341" y="63673"/>
                  </a:cubicBezTo>
                  <a:cubicBezTo>
                    <a:pt x="29268" y="66122"/>
                    <a:pt x="32195" y="68571"/>
                    <a:pt x="32195" y="71020"/>
                  </a:cubicBezTo>
                  <a:cubicBezTo>
                    <a:pt x="32195" y="71020"/>
                    <a:pt x="29268" y="82040"/>
                    <a:pt x="29268" y="82040"/>
                  </a:cubicBezTo>
                  <a:cubicBezTo>
                    <a:pt x="32195" y="82040"/>
                    <a:pt x="32195" y="78367"/>
                    <a:pt x="32195" y="78367"/>
                  </a:cubicBezTo>
                  <a:cubicBezTo>
                    <a:pt x="32195" y="78367"/>
                    <a:pt x="32195" y="82040"/>
                    <a:pt x="32195" y="82040"/>
                  </a:cubicBezTo>
                  <a:cubicBezTo>
                    <a:pt x="32195" y="82040"/>
                    <a:pt x="35121" y="80816"/>
                    <a:pt x="35121" y="80816"/>
                  </a:cubicBezTo>
                  <a:cubicBezTo>
                    <a:pt x="35121" y="80816"/>
                    <a:pt x="35121" y="83265"/>
                    <a:pt x="35121" y="83265"/>
                  </a:cubicBezTo>
                  <a:cubicBezTo>
                    <a:pt x="38048" y="83265"/>
                    <a:pt x="38048" y="80816"/>
                    <a:pt x="40975" y="80816"/>
                  </a:cubicBezTo>
                  <a:cubicBezTo>
                    <a:pt x="40975" y="80816"/>
                    <a:pt x="40975" y="82040"/>
                    <a:pt x="40975" y="82040"/>
                  </a:cubicBezTo>
                  <a:cubicBezTo>
                    <a:pt x="40975" y="82040"/>
                    <a:pt x="49756" y="80816"/>
                    <a:pt x="49756" y="79591"/>
                  </a:cubicBezTo>
                  <a:cubicBezTo>
                    <a:pt x="52682" y="79591"/>
                    <a:pt x="67317" y="75918"/>
                    <a:pt x="61463" y="74693"/>
                  </a:cubicBezTo>
                  <a:cubicBezTo>
                    <a:pt x="64390" y="74693"/>
                    <a:pt x="61463" y="77142"/>
                    <a:pt x="64390" y="78367"/>
                  </a:cubicBezTo>
                  <a:cubicBezTo>
                    <a:pt x="67317" y="78367"/>
                    <a:pt x="70243" y="78367"/>
                    <a:pt x="70243" y="79591"/>
                  </a:cubicBezTo>
                  <a:cubicBezTo>
                    <a:pt x="73170" y="82040"/>
                    <a:pt x="73170" y="85714"/>
                    <a:pt x="73170" y="88163"/>
                  </a:cubicBezTo>
                  <a:cubicBezTo>
                    <a:pt x="76097" y="91836"/>
                    <a:pt x="76097" y="94285"/>
                    <a:pt x="81951" y="96734"/>
                  </a:cubicBezTo>
                  <a:cubicBezTo>
                    <a:pt x="81951" y="96734"/>
                    <a:pt x="84878" y="97959"/>
                    <a:pt x="84878" y="97959"/>
                  </a:cubicBezTo>
                  <a:cubicBezTo>
                    <a:pt x="84878" y="100408"/>
                    <a:pt x="87804" y="100408"/>
                    <a:pt x="87804" y="100408"/>
                  </a:cubicBezTo>
                  <a:cubicBezTo>
                    <a:pt x="90731" y="101632"/>
                    <a:pt x="84878" y="104081"/>
                    <a:pt x="87804" y="104081"/>
                  </a:cubicBezTo>
                  <a:cubicBezTo>
                    <a:pt x="87804" y="104081"/>
                    <a:pt x="87804" y="104081"/>
                    <a:pt x="90731" y="104081"/>
                  </a:cubicBezTo>
                  <a:cubicBezTo>
                    <a:pt x="90731" y="105306"/>
                    <a:pt x="84878" y="106530"/>
                    <a:pt x="84878" y="107755"/>
                  </a:cubicBezTo>
                  <a:cubicBezTo>
                    <a:pt x="84878" y="110204"/>
                    <a:pt x="87804" y="107755"/>
                    <a:pt x="90731" y="108979"/>
                  </a:cubicBezTo>
                  <a:cubicBezTo>
                    <a:pt x="90731" y="108979"/>
                    <a:pt x="84878" y="118775"/>
                    <a:pt x="84878" y="119999"/>
                  </a:cubicBezTo>
                  <a:cubicBezTo>
                    <a:pt x="90731" y="117551"/>
                    <a:pt x="93658" y="112653"/>
                    <a:pt x="96585" y="110204"/>
                  </a:cubicBezTo>
                  <a:cubicBezTo>
                    <a:pt x="99512" y="107755"/>
                    <a:pt x="102439" y="106530"/>
                    <a:pt x="99512" y="104081"/>
                  </a:cubicBezTo>
                  <a:cubicBezTo>
                    <a:pt x="96585" y="101632"/>
                    <a:pt x="96585" y="100408"/>
                    <a:pt x="96585" y="97959"/>
                  </a:cubicBezTo>
                  <a:cubicBezTo>
                    <a:pt x="93658" y="95510"/>
                    <a:pt x="79024" y="90612"/>
                    <a:pt x="81951" y="86938"/>
                  </a:cubicBezTo>
                  <a:cubicBezTo>
                    <a:pt x="81951" y="86938"/>
                    <a:pt x="87804" y="85714"/>
                    <a:pt x="87804" y="84489"/>
                  </a:cubicBezTo>
                  <a:cubicBezTo>
                    <a:pt x="84878" y="82040"/>
                    <a:pt x="87804" y="82040"/>
                    <a:pt x="87804" y="79591"/>
                  </a:cubicBezTo>
                  <a:cubicBezTo>
                    <a:pt x="90731" y="75918"/>
                    <a:pt x="79024" y="73469"/>
                    <a:pt x="76097" y="71020"/>
                  </a:cubicBezTo>
                  <a:cubicBezTo>
                    <a:pt x="67317" y="68571"/>
                    <a:pt x="73170" y="63673"/>
                    <a:pt x="76097" y="59999"/>
                  </a:cubicBezTo>
                  <a:cubicBezTo>
                    <a:pt x="76097" y="57551"/>
                    <a:pt x="79024" y="57551"/>
                    <a:pt x="84878" y="57551"/>
                  </a:cubicBezTo>
                  <a:cubicBezTo>
                    <a:pt x="90731" y="57551"/>
                    <a:pt x="96585" y="55102"/>
                    <a:pt x="99512" y="53877"/>
                  </a:cubicBezTo>
                  <a:cubicBezTo>
                    <a:pt x="105365" y="52653"/>
                    <a:pt x="108292" y="53877"/>
                    <a:pt x="114146" y="51428"/>
                  </a:cubicBezTo>
                  <a:cubicBezTo>
                    <a:pt x="117073" y="48979"/>
                    <a:pt x="120000" y="47755"/>
                    <a:pt x="120000" y="46530"/>
                  </a:cubicBezTo>
                  <a:cubicBezTo>
                    <a:pt x="120000" y="46530"/>
                    <a:pt x="117073" y="46530"/>
                    <a:pt x="114146" y="4653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1" name="Google Shape;790;gb0755e36db_0_0">
              <a:extLst>
                <a:ext uri="{FF2B5EF4-FFF2-40B4-BE49-F238E27FC236}">
                  <a16:creationId xmlns:a16="http://schemas.microsoft.com/office/drawing/2014/main" id="{DBC8725F-BF81-5F44-9027-B0C848C62A0E}"/>
                </a:ext>
              </a:extLst>
            </p:cNvPr>
            <p:cNvSpPr/>
            <p:nvPr/>
          </p:nvSpPr>
          <p:spPr>
            <a:xfrm>
              <a:off x="15465731" y="8223157"/>
              <a:ext cx="192600" cy="23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565" y="111428"/>
                  </a:moveTo>
                  <a:cubicBezTo>
                    <a:pt x="114782" y="102857"/>
                    <a:pt x="104347" y="81428"/>
                    <a:pt x="104347" y="72857"/>
                  </a:cubicBezTo>
                  <a:cubicBezTo>
                    <a:pt x="104347" y="72857"/>
                    <a:pt x="99130" y="55714"/>
                    <a:pt x="93913" y="68571"/>
                  </a:cubicBezTo>
                  <a:cubicBezTo>
                    <a:pt x="93913" y="68571"/>
                    <a:pt x="88695" y="72857"/>
                    <a:pt x="83478" y="77142"/>
                  </a:cubicBezTo>
                  <a:cubicBezTo>
                    <a:pt x="83478" y="72857"/>
                    <a:pt x="73043" y="55714"/>
                    <a:pt x="88695" y="55714"/>
                  </a:cubicBezTo>
                  <a:cubicBezTo>
                    <a:pt x="99130" y="51428"/>
                    <a:pt x="120000" y="25714"/>
                    <a:pt x="93913" y="29999"/>
                  </a:cubicBezTo>
                  <a:cubicBezTo>
                    <a:pt x="88695" y="34285"/>
                    <a:pt x="78260" y="29999"/>
                    <a:pt x="73043" y="29999"/>
                  </a:cubicBezTo>
                  <a:cubicBezTo>
                    <a:pt x="67826" y="29999"/>
                    <a:pt x="57391" y="29999"/>
                    <a:pt x="52173" y="29999"/>
                  </a:cubicBezTo>
                  <a:cubicBezTo>
                    <a:pt x="41739" y="25714"/>
                    <a:pt x="41739" y="21428"/>
                    <a:pt x="41739" y="17142"/>
                  </a:cubicBezTo>
                  <a:cubicBezTo>
                    <a:pt x="41739" y="8571"/>
                    <a:pt x="36521" y="12857"/>
                    <a:pt x="31304" y="8571"/>
                  </a:cubicBezTo>
                  <a:cubicBezTo>
                    <a:pt x="20869" y="4285"/>
                    <a:pt x="15652" y="0"/>
                    <a:pt x="10434" y="4285"/>
                  </a:cubicBezTo>
                  <a:cubicBezTo>
                    <a:pt x="5217" y="12857"/>
                    <a:pt x="15652" y="17142"/>
                    <a:pt x="20869" y="21428"/>
                  </a:cubicBezTo>
                  <a:cubicBezTo>
                    <a:pt x="36521" y="34285"/>
                    <a:pt x="10434" y="25714"/>
                    <a:pt x="5217" y="38571"/>
                  </a:cubicBezTo>
                  <a:cubicBezTo>
                    <a:pt x="0" y="51428"/>
                    <a:pt x="10434" y="59999"/>
                    <a:pt x="15652" y="68571"/>
                  </a:cubicBezTo>
                  <a:cubicBezTo>
                    <a:pt x="26086" y="81428"/>
                    <a:pt x="31304" y="94285"/>
                    <a:pt x="26086" y="107142"/>
                  </a:cubicBezTo>
                  <a:cubicBezTo>
                    <a:pt x="31304" y="111428"/>
                    <a:pt x="31304" y="98571"/>
                    <a:pt x="31304" y="94285"/>
                  </a:cubicBezTo>
                  <a:cubicBezTo>
                    <a:pt x="31304" y="98571"/>
                    <a:pt x="31304" y="102857"/>
                    <a:pt x="36521" y="102857"/>
                  </a:cubicBezTo>
                  <a:cubicBezTo>
                    <a:pt x="36521" y="102857"/>
                    <a:pt x="36521" y="98571"/>
                    <a:pt x="36521" y="98571"/>
                  </a:cubicBezTo>
                  <a:cubicBezTo>
                    <a:pt x="41739" y="111428"/>
                    <a:pt x="41739" y="98571"/>
                    <a:pt x="41739" y="89999"/>
                  </a:cubicBezTo>
                  <a:cubicBezTo>
                    <a:pt x="41739" y="94285"/>
                    <a:pt x="62608" y="107142"/>
                    <a:pt x="67826" y="94285"/>
                  </a:cubicBezTo>
                  <a:cubicBezTo>
                    <a:pt x="67826" y="89999"/>
                    <a:pt x="62608" y="68571"/>
                    <a:pt x="57391" y="68571"/>
                  </a:cubicBezTo>
                  <a:cubicBezTo>
                    <a:pt x="62608" y="68571"/>
                    <a:pt x="67826" y="77142"/>
                    <a:pt x="67826" y="81428"/>
                  </a:cubicBezTo>
                  <a:cubicBezTo>
                    <a:pt x="73043" y="85714"/>
                    <a:pt x="88695" y="77142"/>
                    <a:pt x="88695" y="85714"/>
                  </a:cubicBezTo>
                  <a:cubicBezTo>
                    <a:pt x="88695" y="89999"/>
                    <a:pt x="93913" y="85714"/>
                    <a:pt x="93913" y="94285"/>
                  </a:cubicBezTo>
                  <a:cubicBezTo>
                    <a:pt x="93913" y="102857"/>
                    <a:pt x="93913" y="111428"/>
                    <a:pt x="99130" y="119999"/>
                  </a:cubicBezTo>
                  <a:cubicBezTo>
                    <a:pt x="104347" y="115714"/>
                    <a:pt x="104347" y="115714"/>
                    <a:pt x="109565" y="111428"/>
                  </a:cubicBezTo>
                  <a:cubicBezTo>
                    <a:pt x="114782" y="107142"/>
                    <a:pt x="104347" y="115714"/>
                    <a:pt x="109565" y="111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2" name="Google Shape;791;gb0755e36db_0_0">
              <a:extLst>
                <a:ext uri="{FF2B5EF4-FFF2-40B4-BE49-F238E27FC236}">
                  <a16:creationId xmlns:a16="http://schemas.microsoft.com/office/drawing/2014/main" id="{E516D20B-2C9E-1445-A35C-6093A7C6F14A}"/>
                </a:ext>
              </a:extLst>
            </p:cNvPr>
            <p:cNvSpPr/>
            <p:nvPr/>
          </p:nvSpPr>
          <p:spPr>
            <a:xfrm>
              <a:off x="15827814" y="8484730"/>
              <a:ext cx="353400" cy="64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285" y="46753"/>
                  </a:moveTo>
                  <a:cubicBezTo>
                    <a:pt x="117142" y="46753"/>
                    <a:pt x="114285" y="43636"/>
                    <a:pt x="117142" y="42077"/>
                  </a:cubicBezTo>
                  <a:cubicBezTo>
                    <a:pt x="120000" y="40519"/>
                    <a:pt x="114285" y="37402"/>
                    <a:pt x="111428" y="37402"/>
                  </a:cubicBezTo>
                  <a:cubicBezTo>
                    <a:pt x="108571" y="35844"/>
                    <a:pt x="102857" y="34285"/>
                    <a:pt x="102857" y="31168"/>
                  </a:cubicBezTo>
                  <a:cubicBezTo>
                    <a:pt x="102857" y="28051"/>
                    <a:pt x="105714" y="26493"/>
                    <a:pt x="100000" y="23376"/>
                  </a:cubicBezTo>
                  <a:cubicBezTo>
                    <a:pt x="97142" y="21818"/>
                    <a:pt x="91428" y="18701"/>
                    <a:pt x="85714" y="18701"/>
                  </a:cubicBezTo>
                  <a:cubicBezTo>
                    <a:pt x="80000" y="18701"/>
                    <a:pt x="77142" y="21818"/>
                    <a:pt x="71428" y="21818"/>
                  </a:cubicBezTo>
                  <a:cubicBezTo>
                    <a:pt x="65714" y="20259"/>
                    <a:pt x="65714" y="20259"/>
                    <a:pt x="60000" y="21818"/>
                  </a:cubicBezTo>
                  <a:cubicBezTo>
                    <a:pt x="60000" y="21818"/>
                    <a:pt x="51428" y="26493"/>
                    <a:pt x="48571" y="24935"/>
                  </a:cubicBezTo>
                  <a:cubicBezTo>
                    <a:pt x="48571" y="23376"/>
                    <a:pt x="57142" y="20259"/>
                    <a:pt x="54285" y="18701"/>
                  </a:cubicBezTo>
                  <a:cubicBezTo>
                    <a:pt x="48571" y="17142"/>
                    <a:pt x="54285" y="15584"/>
                    <a:pt x="54285" y="14025"/>
                  </a:cubicBezTo>
                  <a:cubicBezTo>
                    <a:pt x="54285" y="12467"/>
                    <a:pt x="54285" y="7792"/>
                    <a:pt x="51428" y="7792"/>
                  </a:cubicBezTo>
                  <a:cubicBezTo>
                    <a:pt x="45714" y="9350"/>
                    <a:pt x="40000" y="9350"/>
                    <a:pt x="42857" y="6233"/>
                  </a:cubicBezTo>
                  <a:cubicBezTo>
                    <a:pt x="45714" y="0"/>
                    <a:pt x="31428" y="0"/>
                    <a:pt x="25714" y="1558"/>
                  </a:cubicBezTo>
                  <a:cubicBezTo>
                    <a:pt x="22857" y="4675"/>
                    <a:pt x="17142" y="6233"/>
                    <a:pt x="11428" y="6233"/>
                  </a:cubicBezTo>
                  <a:cubicBezTo>
                    <a:pt x="5714" y="6233"/>
                    <a:pt x="2857" y="10909"/>
                    <a:pt x="2857" y="12467"/>
                  </a:cubicBezTo>
                  <a:cubicBezTo>
                    <a:pt x="2857" y="15584"/>
                    <a:pt x="0" y="17142"/>
                    <a:pt x="0" y="20259"/>
                  </a:cubicBezTo>
                  <a:cubicBezTo>
                    <a:pt x="0" y="23376"/>
                    <a:pt x="2857" y="23376"/>
                    <a:pt x="8571" y="24935"/>
                  </a:cubicBezTo>
                  <a:cubicBezTo>
                    <a:pt x="11428" y="28051"/>
                    <a:pt x="14285" y="29610"/>
                    <a:pt x="17142" y="31168"/>
                  </a:cubicBezTo>
                  <a:cubicBezTo>
                    <a:pt x="20000" y="34285"/>
                    <a:pt x="14285" y="35844"/>
                    <a:pt x="14285" y="37402"/>
                  </a:cubicBezTo>
                  <a:cubicBezTo>
                    <a:pt x="14285" y="38961"/>
                    <a:pt x="17142" y="40519"/>
                    <a:pt x="14285" y="42077"/>
                  </a:cubicBezTo>
                  <a:cubicBezTo>
                    <a:pt x="14285" y="42077"/>
                    <a:pt x="11428" y="42077"/>
                    <a:pt x="11428" y="43636"/>
                  </a:cubicBezTo>
                  <a:cubicBezTo>
                    <a:pt x="8571" y="45194"/>
                    <a:pt x="14285" y="49870"/>
                    <a:pt x="17142" y="51428"/>
                  </a:cubicBezTo>
                  <a:cubicBezTo>
                    <a:pt x="20000" y="52987"/>
                    <a:pt x="22857" y="54545"/>
                    <a:pt x="25714" y="57662"/>
                  </a:cubicBezTo>
                  <a:cubicBezTo>
                    <a:pt x="25714" y="60779"/>
                    <a:pt x="25714" y="62337"/>
                    <a:pt x="28571" y="65454"/>
                  </a:cubicBezTo>
                  <a:cubicBezTo>
                    <a:pt x="31428" y="71688"/>
                    <a:pt x="22857" y="76363"/>
                    <a:pt x="17142" y="81038"/>
                  </a:cubicBezTo>
                  <a:cubicBezTo>
                    <a:pt x="17142" y="82597"/>
                    <a:pt x="14285" y="84155"/>
                    <a:pt x="14285" y="85714"/>
                  </a:cubicBezTo>
                  <a:cubicBezTo>
                    <a:pt x="11428" y="87272"/>
                    <a:pt x="11428" y="88831"/>
                    <a:pt x="11428" y="90389"/>
                  </a:cubicBezTo>
                  <a:cubicBezTo>
                    <a:pt x="11428" y="91948"/>
                    <a:pt x="8571" y="96623"/>
                    <a:pt x="14285" y="96623"/>
                  </a:cubicBezTo>
                  <a:cubicBezTo>
                    <a:pt x="22857" y="99740"/>
                    <a:pt x="25714" y="104415"/>
                    <a:pt x="31428" y="107532"/>
                  </a:cubicBezTo>
                  <a:cubicBezTo>
                    <a:pt x="34285" y="109090"/>
                    <a:pt x="34285" y="110649"/>
                    <a:pt x="37142" y="112207"/>
                  </a:cubicBezTo>
                  <a:cubicBezTo>
                    <a:pt x="40000" y="112207"/>
                    <a:pt x="42857" y="112207"/>
                    <a:pt x="45714" y="112207"/>
                  </a:cubicBezTo>
                  <a:cubicBezTo>
                    <a:pt x="48571" y="113766"/>
                    <a:pt x="51428" y="113766"/>
                    <a:pt x="51428" y="115324"/>
                  </a:cubicBezTo>
                  <a:cubicBezTo>
                    <a:pt x="51428" y="116883"/>
                    <a:pt x="51428" y="118441"/>
                    <a:pt x="54285" y="118441"/>
                  </a:cubicBezTo>
                  <a:cubicBezTo>
                    <a:pt x="54285" y="120000"/>
                    <a:pt x="57142" y="118441"/>
                    <a:pt x="60000" y="118441"/>
                  </a:cubicBezTo>
                  <a:cubicBezTo>
                    <a:pt x="62857" y="118441"/>
                    <a:pt x="65714" y="115324"/>
                    <a:pt x="65714" y="115324"/>
                  </a:cubicBezTo>
                  <a:cubicBezTo>
                    <a:pt x="60000" y="110649"/>
                    <a:pt x="57142" y="109090"/>
                    <a:pt x="45714" y="107532"/>
                  </a:cubicBezTo>
                  <a:cubicBezTo>
                    <a:pt x="42857" y="107532"/>
                    <a:pt x="40000" y="105974"/>
                    <a:pt x="37142" y="104415"/>
                  </a:cubicBezTo>
                  <a:cubicBezTo>
                    <a:pt x="37142" y="101298"/>
                    <a:pt x="40000" y="104415"/>
                    <a:pt x="42857" y="104415"/>
                  </a:cubicBezTo>
                  <a:cubicBezTo>
                    <a:pt x="40000" y="104415"/>
                    <a:pt x="34285" y="95064"/>
                    <a:pt x="34285" y="93506"/>
                  </a:cubicBezTo>
                  <a:cubicBezTo>
                    <a:pt x="34285" y="91948"/>
                    <a:pt x="34285" y="91948"/>
                    <a:pt x="31428" y="90389"/>
                  </a:cubicBezTo>
                  <a:cubicBezTo>
                    <a:pt x="28571" y="90389"/>
                    <a:pt x="25714" y="88831"/>
                    <a:pt x="25714" y="87272"/>
                  </a:cubicBezTo>
                  <a:cubicBezTo>
                    <a:pt x="22857" y="82597"/>
                    <a:pt x="28571" y="77922"/>
                    <a:pt x="31428" y="74805"/>
                  </a:cubicBezTo>
                  <a:cubicBezTo>
                    <a:pt x="31428" y="71688"/>
                    <a:pt x="37142" y="68571"/>
                    <a:pt x="37142" y="67012"/>
                  </a:cubicBezTo>
                  <a:cubicBezTo>
                    <a:pt x="37142" y="63896"/>
                    <a:pt x="34285" y="57662"/>
                    <a:pt x="40000" y="56103"/>
                  </a:cubicBezTo>
                  <a:cubicBezTo>
                    <a:pt x="48571" y="56103"/>
                    <a:pt x="48571" y="57662"/>
                    <a:pt x="48571" y="62337"/>
                  </a:cubicBezTo>
                  <a:cubicBezTo>
                    <a:pt x="45714" y="65454"/>
                    <a:pt x="57142" y="63896"/>
                    <a:pt x="62857" y="63896"/>
                  </a:cubicBezTo>
                  <a:cubicBezTo>
                    <a:pt x="65714" y="63896"/>
                    <a:pt x="74285" y="67012"/>
                    <a:pt x="77142" y="68571"/>
                  </a:cubicBezTo>
                  <a:cubicBezTo>
                    <a:pt x="77142" y="65454"/>
                    <a:pt x="71428" y="63896"/>
                    <a:pt x="68571" y="59220"/>
                  </a:cubicBezTo>
                  <a:cubicBezTo>
                    <a:pt x="68571" y="56103"/>
                    <a:pt x="74285" y="54545"/>
                    <a:pt x="80000" y="51428"/>
                  </a:cubicBezTo>
                  <a:cubicBezTo>
                    <a:pt x="82857" y="49870"/>
                    <a:pt x="91428" y="49870"/>
                    <a:pt x="97142" y="49870"/>
                  </a:cubicBezTo>
                  <a:cubicBezTo>
                    <a:pt x="102857" y="49870"/>
                    <a:pt x="105714" y="49870"/>
                    <a:pt x="108571" y="51428"/>
                  </a:cubicBezTo>
                  <a:cubicBezTo>
                    <a:pt x="114285" y="51428"/>
                    <a:pt x="111428" y="49870"/>
                    <a:pt x="114285" y="46753"/>
                  </a:cubicBezTo>
                  <a:cubicBezTo>
                    <a:pt x="117142" y="46753"/>
                    <a:pt x="114285" y="48311"/>
                    <a:pt x="114285" y="4675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3" name="Google Shape;792;gb0755e36db_0_0">
              <a:extLst>
                <a:ext uri="{FF2B5EF4-FFF2-40B4-BE49-F238E27FC236}">
                  <a16:creationId xmlns:a16="http://schemas.microsoft.com/office/drawing/2014/main" id="{723C617D-2BF4-6F4C-A47D-E5824306BF7A}"/>
                </a:ext>
              </a:extLst>
            </p:cNvPr>
            <p:cNvSpPr/>
            <p:nvPr/>
          </p:nvSpPr>
          <p:spPr>
            <a:xfrm>
              <a:off x="16020352" y="8349632"/>
              <a:ext cx="321900" cy="65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842" y="84615"/>
                  </a:moveTo>
                  <a:cubicBezTo>
                    <a:pt x="113684" y="83076"/>
                    <a:pt x="113684" y="80000"/>
                    <a:pt x="113684" y="75384"/>
                  </a:cubicBezTo>
                  <a:cubicBezTo>
                    <a:pt x="110526" y="70769"/>
                    <a:pt x="107368" y="67692"/>
                    <a:pt x="101052" y="63076"/>
                  </a:cubicBezTo>
                  <a:cubicBezTo>
                    <a:pt x="97894" y="60000"/>
                    <a:pt x="94736" y="58461"/>
                    <a:pt x="88421" y="56923"/>
                  </a:cubicBezTo>
                  <a:cubicBezTo>
                    <a:pt x="82105" y="53846"/>
                    <a:pt x="72631" y="52307"/>
                    <a:pt x="69473" y="47692"/>
                  </a:cubicBezTo>
                  <a:cubicBezTo>
                    <a:pt x="69473" y="44615"/>
                    <a:pt x="63157" y="43076"/>
                    <a:pt x="56842" y="40000"/>
                  </a:cubicBezTo>
                  <a:cubicBezTo>
                    <a:pt x="53684" y="38461"/>
                    <a:pt x="56842" y="32307"/>
                    <a:pt x="60000" y="30769"/>
                  </a:cubicBezTo>
                  <a:cubicBezTo>
                    <a:pt x="66315" y="29230"/>
                    <a:pt x="72631" y="26153"/>
                    <a:pt x="72631" y="23076"/>
                  </a:cubicBezTo>
                  <a:cubicBezTo>
                    <a:pt x="75789" y="21538"/>
                    <a:pt x="88421" y="18461"/>
                    <a:pt x="91578" y="16923"/>
                  </a:cubicBezTo>
                  <a:cubicBezTo>
                    <a:pt x="85263" y="15384"/>
                    <a:pt x="78947" y="13846"/>
                    <a:pt x="72631" y="10769"/>
                  </a:cubicBezTo>
                  <a:cubicBezTo>
                    <a:pt x="66315" y="9230"/>
                    <a:pt x="75789" y="9230"/>
                    <a:pt x="75789" y="6153"/>
                  </a:cubicBezTo>
                  <a:cubicBezTo>
                    <a:pt x="75789" y="6153"/>
                    <a:pt x="60000" y="4615"/>
                    <a:pt x="60000" y="4615"/>
                  </a:cubicBezTo>
                  <a:cubicBezTo>
                    <a:pt x="53684" y="3076"/>
                    <a:pt x="47368" y="0"/>
                    <a:pt x="44210" y="4615"/>
                  </a:cubicBezTo>
                  <a:cubicBezTo>
                    <a:pt x="41052" y="6153"/>
                    <a:pt x="37894" y="6153"/>
                    <a:pt x="34736" y="7692"/>
                  </a:cubicBezTo>
                  <a:cubicBezTo>
                    <a:pt x="28421" y="12307"/>
                    <a:pt x="28421" y="6153"/>
                    <a:pt x="25263" y="7692"/>
                  </a:cubicBezTo>
                  <a:cubicBezTo>
                    <a:pt x="18947" y="9230"/>
                    <a:pt x="18947" y="7692"/>
                    <a:pt x="15789" y="7692"/>
                  </a:cubicBezTo>
                  <a:cubicBezTo>
                    <a:pt x="12631" y="9230"/>
                    <a:pt x="9473" y="9230"/>
                    <a:pt x="9473" y="7692"/>
                  </a:cubicBezTo>
                  <a:cubicBezTo>
                    <a:pt x="9473" y="6153"/>
                    <a:pt x="3157" y="9230"/>
                    <a:pt x="0" y="9230"/>
                  </a:cubicBezTo>
                  <a:cubicBezTo>
                    <a:pt x="0" y="10769"/>
                    <a:pt x="9473" y="13846"/>
                    <a:pt x="12631" y="13846"/>
                  </a:cubicBezTo>
                  <a:cubicBezTo>
                    <a:pt x="15789" y="16923"/>
                    <a:pt x="12631" y="18461"/>
                    <a:pt x="15789" y="20000"/>
                  </a:cubicBezTo>
                  <a:cubicBezTo>
                    <a:pt x="15789" y="23076"/>
                    <a:pt x="25263" y="23076"/>
                    <a:pt x="28421" y="21538"/>
                  </a:cubicBezTo>
                  <a:cubicBezTo>
                    <a:pt x="34736" y="20000"/>
                    <a:pt x="37894" y="24615"/>
                    <a:pt x="37894" y="26153"/>
                  </a:cubicBezTo>
                  <a:cubicBezTo>
                    <a:pt x="41052" y="29230"/>
                    <a:pt x="47368" y="29230"/>
                    <a:pt x="41052" y="32307"/>
                  </a:cubicBezTo>
                  <a:cubicBezTo>
                    <a:pt x="34736" y="33846"/>
                    <a:pt x="31578" y="29230"/>
                    <a:pt x="31578" y="33846"/>
                  </a:cubicBezTo>
                  <a:cubicBezTo>
                    <a:pt x="31578" y="36923"/>
                    <a:pt x="41052" y="36923"/>
                    <a:pt x="44210" y="38461"/>
                  </a:cubicBezTo>
                  <a:cubicBezTo>
                    <a:pt x="50526" y="41538"/>
                    <a:pt x="53684" y="44615"/>
                    <a:pt x="60000" y="47692"/>
                  </a:cubicBezTo>
                  <a:cubicBezTo>
                    <a:pt x="63157" y="50769"/>
                    <a:pt x="69473" y="50769"/>
                    <a:pt x="72631" y="53846"/>
                  </a:cubicBezTo>
                  <a:cubicBezTo>
                    <a:pt x="75789" y="56923"/>
                    <a:pt x="75789" y="58461"/>
                    <a:pt x="82105" y="60000"/>
                  </a:cubicBezTo>
                  <a:cubicBezTo>
                    <a:pt x="85263" y="61538"/>
                    <a:pt x="82105" y="64615"/>
                    <a:pt x="88421" y="66153"/>
                  </a:cubicBezTo>
                  <a:cubicBezTo>
                    <a:pt x="91578" y="67692"/>
                    <a:pt x="88421" y="72307"/>
                    <a:pt x="85263" y="73846"/>
                  </a:cubicBezTo>
                  <a:cubicBezTo>
                    <a:pt x="82105" y="75384"/>
                    <a:pt x="85263" y="78461"/>
                    <a:pt x="88421" y="80000"/>
                  </a:cubicBezTo>
                  <a:cubicBezTo>
                    <a:pt x="88421" y="83076"/>
                    <a:pt x="88421" y="84615"/>
                    <a:pt x="88421" y="87692"/>
                  </a:cubicBezTo>
                  <a:cubicBezTo>
                    <a:pt x="82105" y="90769"/>
                    <a:pt x="82105" y="90769"/>
                    <a:pt x="72631" y="92307"/>
                  </a:cubicBezTo>
                  <a:cubicBezTo>
                    <a:pt x="66315" y="92307"/>
                    <a:pt x="75789" y="96923"/>
                    <a:pt x="63157" y="95384"/>
                  </a:cubicBezTo>
                  <a:cubicBezTo>
                    <a:pt x="56842" y="95384"/>
                    <a:pt x="63157" y="98461"/>
                    <a:pt x="63157" y="100000"/>
                  </a:cubicBezTo>
                  <a:cubicBezTo>
                    <a:pt x="66315" y="103076"/>
                    <a:pt x="60000" y="101538"/>
                    <a:pt x="56842" y="101538"/>
                  </a:cubicBezTo>
                  <a:cubicBezTo>
                    <a:pt x="50526" y="101538"/>
                    <a:pt x="47368" y="101538"/>
                    <a:pt x="44210" y="103076"/>
                  </a:cubicBezTo>
                  <a:cubicBezTo>
                    <a:pt x="34736" y="106153"/>
                    <a:pt x="41052" y="106153"/>
                    <a:pt x="47368" y="107692"/>
                  </a:cubicBezTo>
                  <a:cubicBezTo>
                    <a:pt x="50526" y="107692"/>
                    <a:pt x="44210" y="112307"/>
                    <a:pt x="44210" y="113846"/>
                  </a:cubicBezTo>
                  <a:cubicBezTo>
                    <a:pt x="41052" y="113846"/>
                    <a:pt x="41052" y="120000"/>
                    <a:pt x="44210" y="118461"/>
                  </a:cubicBezTo>
                  <a:cubicBezTo>
                    <a:pt x="50526" y="116923"/>
                    <a:pt x="53684" y="115384"/>
                    <a:pt x="56842" y="115384"/>
                  </a:cubicBezTo>
                  <a:cubicBezTo>
                    <a:pt x="69473" y="113846"/>
                    <a:pt x="63157" y="112307"/>
                    <a:pt x="60000" y="109230"/>
                  </a:cubicBezTo>
                  <a:cubicBezTo>
                    <a:pt x="63157" y="109230"/>
                    <a:pt x="66315" y="112307"/>
                    <a:pt x="69473" y="110769"/>
                  </a:cubicBezTo>
                  <a:cubicBezTo>
                    <a:pt x="72631" y="109230"/>
                    <a:pt x="66315" y="107692"/>
                    <a:pt x="66315" y="107692"/>
                  </a:cubicBezTo>
                  <a:cubicBezTo>
                    <a:pt x="66315" y="106153"/>
                    <a:pt x="72631" y="109230"/>
                    <a:pt x="72631" y="109230"/>
                  </a:cubicBezTo>
                  <a:cubicBezTo>
                    <a:pt x="69473" y="109230"/>
                    <a:pt x="72631" y="103076"/>
                    <a:pt x="75789" y="103076"/>
                  </a:cubicBezTo>
                  <a:cubicBezTo>
                    <a:pt x="75789" y="101538"/>
                    <a:pt x="82105" y="104615"/>
                    <a:pt x="82105" y="104615"/>
                  </a:cubicBezTo>
                  <a:cubicBezTo>
                    <a:pt x="88421" y="104615"/>
                    <a:pt x="91578" y="103076"/>
                    <a:pt x="94736" y="101538"/>
                  </a:cubicBezTo>
                  <a:cubicBezTo>
                    <a:pt x="97894" y="100000"/>
                    <a:pt x="113684" y="96923"/>
                    <a:pt x="113684" y="93846"/>
                  </a:cubicBezTo>
                  <a:cubicBezTo>
                    <a:pt x="113684" y="92307"/>
                    <a:pt x="110526" y="90769"/>
                    <a:pt x="113684" y="87692"/>
                  </a:cubicBezTo>
                  <a:cubicBezTo>
                    <a:pt x="113684" y="86153"/>
                    <a:pt x="120000" y="87692"/>
                    <a:pt x="116842" y="84615"/>
                  </a:cubicBezTo>
                  <a:cubicBezTo>
                    <a:pt x="113684" y="83076"/>
                    <a:pt x="120000" y="86153"/>
                    <a:pt x="116842" y="8461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4" name="Google Shape;793;gb0755e36db_0_0">
              <a:extLst>
                <a:ext uri="{FF2B5EF4-FFF2-40B4-BE49-F238E27FC236}">
                  <a16:creationId xmlns:a16="http://schemas.microsoft.com/office/drawing/2014/main" id="{994A0508-CF57-0B4E-83B2-D0763B184000}"/>
                </a:ext>
              </a:extLst>
            </p:cNvPr>
            <p:cNvSpPr/>
            <p:nvPr/>
          </p:nvSpPr>
          <p:spPr>
            <a:xfrm>
              <a:off x="15945636" y="8401373"/>
              <a:ext cx="3105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1333"/>
                  </a:moveTo>
                  <a:cubicBezTo>
                    <a:pt x="120000" y="98666"/>
                    <a:pt x="116756" y="98666"/>
                    <a:pt x="113513" y="93333"/>
                  </a:cubicBezTo>
                  <a:cubicBezTo>
                    <a:pt x="113513" y="88000"/>
                    <a:pt x="110270" y="90666"/>
                    <a:pt x="107027" y="85333"/>
                  </a:cubicBezTo>
                  <a:cubicBezTo>
                    <a:pt x="103783" y="80000"/>
                    <a:pt x="103783" y="77333"/>
                    <a:pt x="97297" y="74666"/>
                  </a:cubicBezTo>
                  <a:cubicBezTo>
                    <a:pt x="90810" y="69333"/>
                    <a:pt x="87567" y="64000"/>
                    <a:pt x="84324" y="58666"/>
                  </a:cubicBezTo>
                  <a:cubicBezTo>
                    <a:pt x="81081" y="56000"/>
                    <a:pt x="74594" y="50666"/>
                    <a:pt x="71351" y="48000"/>
                  </a:cubicBezTo>
                  <a:cubicBezTo>
                    <a:pt x="64864" y="45333"/>
                    <a:pt x="61621" y="48000"/>
                    <a:pt x="61621" y="40000"/>
                  </a:cubicBezTo>
                  <a:cubicBezTo>
                    <a:pt x="61621" y="37333"/>
                    <a:pt x="68108" y="42666"/>
                    <a:pt x="71351" y="37333"/>
                  </a:cubicBezTo>
                  <a:cubicBezTo>
                    <a:pt x="77837" y="34666"/>
                    <a:pt x="71351" y="32000"/>
                    <a:pt x="68108" y="26666"/>
                  </a:cubicBezTo>
                  <a:cubicBezTo>
                    <a:pt x="61621" y="13333"/>
                    <a:pt x="51891" y="29333"/>
                    <a:pt x="45405" y="21333"/>
                  </a:cubicBezTo>
                  <a:cubicBezTo>
                    <a:pt x="42162" y="18666"/>
                    <a:pt x="45405" y="13333"/>
                    <a:pt x="42162" y="10666"/>
                  </a:cubicBezTo>
                  <a:cubicBezTo>
                    <a:pt x="38918" y="8000"/>
                    <a:pt x="32432" y="5333"/>
                    <a:pt x="29189" y="0"/>
                  </a:cubicBezTo>
                  <a:cubicBezTo>
                    <a:pt x="29189" y="0"/>
                    <a:pt x="22702" y="0"/>
                    <a:pt x="22702" y="0"/>
                  </a:cubicBezTo>
                  <a:cubicBezTo>
                    <a:pt x="19459" y="2666"/>
                    <a:pt x="25945" y="8000"/>
                    <a:pt x="25945" y="10666"/>
                  </a:cubicBezTo>
                  <a:cubicBezTo>
                    <a:pt x="25945" y="13333"/>
                    <a:pt x="29189" y="18666"/>
                    <a:pt x="25945" y="18666"/>
                  </a:cubicBezTo>
                  <a:cubicBezTo>
                    <a:pt x="19459" y="18666"/>
                    <a:pt x="19459" y="13333"/>
                    <a:pt x="12972" y="13333"/>
                  </a:cubicBezTo>
                  <a:cubicBezTo>
                    <a:pt x="9729" y="10666"/>
                    <a:pt x="0" y="26666"/>
                    <a:pt x="0" y="26666"/>
                  </a:cubicBezTo>
                  <a:cubicBezTo>
                    <a:pt x="3243" y="34666"/>
                    <a:pt x="0" y="45333"/>
                    <a:pt x="12972" y="40000"/>
                  </a:cubicBezTo>
                  <a:cubicBezTo>
                    <a:pt x="19459" y="37333"/>
                    <a:pt x="12972" y="58666"/>
                    <a:pt x="12972" y="58666"/>
                  </a:cubicBezTo>
                  <a:cubicBezTo>
                    <a:pt x="19459" y="61333"/>
                    <a:pt x="12972" y="64000"/>
                    <a:pt x="9729" y="69333"/>
                  </a:cubicBezTo>
                  <a:cubicBezTo>
                    <a:pt x="9729" y="72000"/>
                    <a:pt x="19459" y="66666"/>
                    <a:pt x="22702" y="66666"/>
                  </a:cubicBezTo>
                  <a:cubicBezTo>
                    <a:pt x="22702" y="64000"/>
                    <a:pt x="29189" y="61333"/>
                    <a:pt x="32432" y="61333"/>
                  </a:cubicBezTo>
                  <a:cubicBezTo>
                    <a:pt x="38918" y="64000"/>
                    <a:pt x="42162" y="64000"/>
                    <a:pt x="48648" y="58666"/>
                  </a:cubicBezTo>
                  <a:cubicBezTo>
                    <a:pt x="55135" y="56000"/>
                    <a:pt x="77837" y="66666"/>
                    <a:pt x="74594" y="74666"/>
                  </a:cubicBezTo>
                  <a:cubicBezTo>
                    <a:pt x="68108" y="85333"/>
                    <a:pt x="81081" y="88000"/>
                    <a:pt x="87567" y="96000"/>
                  </a:cubicBezTo>
                  <a:cubicBezTo>
                    <a:pt x="87567" y="98666"/>
                    <a:pt x="87567" y="101333"/>
                    <a:pt x="87567" y="104000"/>
                  </a:cubicBezTo>
                  <a:cubicBezTo>
                    <a:pt x="87567" y="106666"/>
                    <a:pt x="84324" y="112000"/>
                    <a:pt x="81081" y="114666"/>
                  </a:cubicBezTo>
                  <a:cubicBezTo>
                    <a:pt x="84324" y="114666"/>
                    <a:pt x="94054" y="120000"/>
                    <a:pt x="94054" y="114666"/>
                  </a:cubicBezTo>
                  <a:cubicBezTo>
                    <a:pt x="94054" y="112000"/>
                    <a:pt x="100540" y="109333"/>
                    <a:pt x="103783" y="112000"/>
                  </a:cubicBezTo>
                  <a:cubicBezTo>
                    <a:pt x="107027" y="114666"/>
                    <a:pt x="110270" y="114666"/>
                    <a:pt x="113513" y="112000"/>
                  </a:cubicBezTo>
                  <a:cubicBezTo>
                    <a:pt x="120000" y="112000"/>
                    <a:pt x="120000" y="106666"/>
                    <a:pt x="120000" y="101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5" name="Google Shape;794;gb0755e36db_0_0">
              <a:extLst>
                <a:ext uri="{FF2B5EF4-FFF2-40B4-BE49-F238E27FC236}">
                  <a16:creationId xmlns:a16="http://schemas.microsoft.com/office/drawing/2014/main" id="{C12C28F7-72F5-BE43-9D9D-84D07A9E2E5F}"/>
                </a:ext>
              </a:extLst>
            </p:cNvPr>
            <p:cNvSpPr/>
            <p:nvPr/>
          </p:nvSpPr>
          <p:spPr>
            <a:xfrm>
              <a:off x="17276147" y="9430415"/>
              <a:ext cx="379200" cy="32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1578"/>
                  </a:moveTo>
                  <a:cubicBezTo>
                    <a:pt x="120000" y="88421"/>
                    <a:pt x="117333" y="85263"/>
                    <a:pt x="120000" y="82105"/>
                  </a:cubicBezTo>
                  <a:cubicBezTo>
                    <a:pt x="120000" y="78947"/>
                    <a:pt x="120000" y="78947"/>
                    <a:pt x="120000" y="75789"/>
                  </a:cubicBezTo>
                  <a:cubicBezTo>
                    <a:pt x="120000" y="66315"/>
                    <a:pt x="120000" y="56842"/>
                    <a:pt x="120000" y="47368"/>
                  </a:cubicBezTo>
                  <a:cubicBezTo>
                    <a:pt x="120000" y="37894"/>
                    <a:pt x="120000" y="28421"/>
                    <a:pt x="120000" y="18947"/>
                  </a:cubicBezTo>
                  <a:cubicBezTo>
                    <a:pt x="120000" y="18947"/>
                    <a:pt x="96000" y="9473"/>
                    <a:pt x="93333" y="9473"/>
                  </a:cubicBezTo>
                  <a:cubicBezTo>
                    <a:pt x="88000" y="6315"/>
                    <a:pt x="85333" y="3157"/>
                    <a:pt x="80000" y="0"/>
                  </a:cubicBezTo>
                  <a:cubicBezTo>
                    <a:pt x="72000" y="0"/>
                    <a:pt x="72000" y="6315"/>
                    <a:pt x="69333" y="9473"/>
                  </a:cubicBezTo>
                  <a:cubicBezTo>
                    <a:pt x="69333" y="12631"/>
                    <a:pt x="61333" y="12631"/>
                    <a:pt x="58666" y="15789"/>
                  </a:cubicBezTo>
                  <a:cubicBezTo>
                    <a:pt x="56000" y="22105"/>
                    <a:pt x="53333" y="28421"/>
                    <a:pt x="48000" y="31578"/>
                  </a:cubicBezTo>
                  <a:cubicBezTo>
                    <a:pt x="42666" y="34736"/>
                    <a:pt x="37333" y="31578"/>
                    <a:pt x="37333" y="25263"/>
                  </a:cubicBezTo>
                  <a:cubicBezTo>
                    <a:pt x="34666" y="18947"/>
                    <a:pt x="32000" y="18947"/>
                    <a:pt x="29333" y="15789"/>
                  </a:cubicBezTo>
                  <a:cubicBezTo>
                    <a:pt x="29333" y="9473"/>
                    <a:pt x="26666" y="15789"/>
                    <a:pt x="24000" y="18947"/>
                  </a:cubicBezTo>
                  <a:cubicBezTo>
                    <a:pt x="21333" y="18947"/>
                    <a:pt x="18666" y="15789"/>
                    <a:pt x="18666" y="15789"/>
                  </a:cubicBezTo>
                  <a:cubicBezTo>
                    <a:pt x="16000" y="15789"/>
                    <a:pt x="13333" y="18947"/>
                    <a:pt x="10666" y="18947"/>
                  </a:cubicBezTo>
                  <a:cubicBezTo>
                    <a:pt x="10666" y="22105"/>
                    <a:pt x="0" y="18947"/>
                    <a:pt x="0" y="22105"/>
                  </a:cubicBezTo>
                  <a:cubicBezTo>
                    <a:pt x="0" y="25263"/>
                    <a:pt x="5333" y="25263"/>
                    <a:pt x="8000" y="25263"/>
                  </a:cubicBezTo>
                  <a:cubicBezTo>
                    <a:pt x="10666" y="28421"/>
                    <a:pt x="10666" y="31578"/>
                    <a:pt x="10666" y="34736"/>
                  </a:cubicBezTo>
                  <a:cubicBezTo>
                    <a:pt x="10666" y="41052"/>
                    <a:pt x="18666" y="41052"/>
                    <a:pt x="18666" y="44210"/>
                  </a:cubicBezTo>
                  <a:cubicBezTo>
                    <a:pt x="18666" y="37894"/>
                    <a:pt x="18666" y="28421"/>
                    <a:pt x="24000" y="25263"/>
                  </a:cubicBezTo>
                  <a:cubicBezTo>
                    <a:pt x="18666" y="28421"/>
                    <a:pt x="21333" y="34736"/>
                    <a:pt x="26666" y="37894"/>
                  </a:cubicBezTo>
                  <a:cubicBezTo>
                    <a:pt x="32000" y="41052"/>
                    <a:pt x="34666" y="41052"/>
                    <a:pt x="40000" y="37894"/>
                  </a:cubicBezTo>
                  <a:cubicBezTo>
                    <a:pt x="32000" y="41052"/>
                    <a:pt x="45333" y="47368"/>
                    <a:pt x="48000" y="47368"/>
                  </a:cubicBezTo>
                  <a:cubicBezTo>
                    <a:pt x="56000" y="50526"/>
                    <a:pt x="64000" y="56842"/>
                    <a:pt x="72000" y="60000"/>
                  </a:cubicBezTo>
                  <a:cubicBezTo>
                    <a:pt x="77333" y="63157"/>
                    <a:pt x="82666" y="66315"/>
                    <a:pt x="85333" y="69473"/>
                  </a:cubicBezTo>
                  <a:cubicBezTo>
                    <a:pt x="85333" y="75789"/>
                    <a:pt x="88000" y="78947"/>
                    <a:pt x="90666" y="82105"/>
                  </a:cubicBezTo>
                  <a:cubicBezTo>
                    <a:pt x="90666" y="82105"/>
                    <a:pt x="96000" y="85263"/>
                    <a:pt x="96000" y="85263"/>
                  </a:cubicBezTo>
                  <a:cubicBezTo>
                    <a:pt x="96000" y="85263"/>
                    <a:pt x="90666" y="88421"/>
                    <a:pt x="90666" y="88421"/>
                  </a:cubicBezTo>
                  <a:cubicBezTo>
                    <a:pt x="90666" y="88421"/>
                    <a:pt x="96000" y="88421"/>
                    <a:pt x="96000" y="91578"/>
                  </a:cubicBezTo>
                  <a:cubicBezTo>
                    <a:pt x="96000" y="88421"/>
                    <a:pt x="93333" y="91578"/>
                    <a:pt x="93333" y="94736"/>
                  </a:cubicBezTo>
                  <a:cubicBezTo>
                    <a:pt x="90666" y="97894"/>
                    <a:pt x="88000" y="94736"/>
                    <a:pt x="85333" y="97894"/>
                  </a:cubicBezTo>
                  <a:cubicBezTo>
                    <a:pt x="82666" y="97894"/>
                    <a:pt x="74666" y="107368"/>
                    <a:pt x="77333" y="107368"/>
                  </a:cubicBezTo>
                  <a:cubicBezTo>
                    <a:pt x="80000" y="110526"/>
                    <a:pt x="85333" y="110526"/>
                    <a:pt x="90666" y="110526"/>
                  </a:cubicBezTo>
                  <a:cubicBezTo>
                    <a:pt x="90666" y="107368"/>
                    <a:pt x="93333" y="94736"/>
                    <a:pt x="96000" y="97894"/>
                  </a:cubicBezTo>
                  <a:cubicBezTo>
                    <a:pt x="96000" y="101052"/>
                    <a:pt x="88000" y="104210"/>
                    <a:pt x="96000" y="104210"/>
                  </a:cubicBezTo>
                  <a:cubicBezTo>
                    <a:pt x="101333" y="107368"/>
                    <a:pt x="104000" y="107368"/>
                    <a:pt x="106666" y="101052"/>
                  </a:cubicBezTo>
                  <a:cubicBezTo>
                    <a:pt x="104000" y="107368"/>
                    <a:pt x="117333" y="116842"/>
                    <a:pt x="120000" y="120000"/>
                  </a:cubicBezTo>
                  <a:cubicBezTo>
                    <a:pt x="120000" y="110526"/>
                    <a:pt x="120000" y="101052"/>
                    <a:pt x="120000" y="9157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6" name="Google Shape;795;gb0755e36db_0_0">
              <a:extLst>
                <a:ext uri="{FF2B5EF4-FFF2-40B4-BE49-F238E27FC236}">
                  <a16:creationId xmlns:a16="http://schemas.microsoft.com/office/drawing/2014/main" id="{8CEB4A7D-1929-1940-8E8E-A9B5AE50058F}"/>
                </a:ext>
              </a:extLst>
            </p:cNvPr>
            <p:cNvSpPr/>
            <p:nvPr/>
          </p:nvSpPr>
          <p:spPr>
            <a:xfrm>
              <a:off x="17646852" y="9482158"/>
              <a:ext cx="431100" cy="34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647" y="114146"/>
                  </a:moveTo>
                  <a:cubicBezTo>
                    <a:pt x="112941" y="111219"/>
                    <a:pt x="108235" y="111219"/>
                    <a:pt x="105882" y="108292"/>
                  </a:cubicBezTo>
                  <a:cubicBezTo>
                    <a:pt x="103529" y="105365"/>
                    <a:pt x="108235" y="102439"/>
                    <a:pt x="110588" y="105365"/>
                  </a:cubicBezTo>
                  <a:cubicBezTo>
                    <a:pt x="105882" y="102439"/>
                    <a:pt x="98823" y="105365"/>
                    <a:pt x="98823" y="99512"/>
                  </a:cubicBezTo>
                  <a:cubicBezTo>
                    <a:pt x="98823" y="93658"/>
                    <a:pt x="91764" y="93658"/>
                    <a:pt x="89411" y="87804"/>
                  </a:cubicBezTo>
                  <a:cubicBezTo>
                    <a:pt x="87058" y="84878"/>
                    <a:pt x="89411" y="84878"/>
                    <a:pt x="87058" y="81951"/>
                  </a:cubicBezTo>
                  <a:cubicBezTo>
                    <a:pt x="84705" y="79024"/>
                    <a:pt x="82352" y="79024"/>
                    <a:pt x="80000" y="76097"/>
                  </a:cubicBezTo>
                  <a:cubicBezTo>
                    <a:pt x="80000" y="76097"/>
                    <a:pt x="70588" y="61463"/>
                    <a:pt x="68235" y="61463"/>
                  </a:cubicBezTo>
                  <a:cubicBezTo>
                    <a:pt x="70588" y="58536"/>
                    <a:pt x="77647" y="61463"/>
                    <a:pt x="80000" y="61463"/>
                  </a:cubicBezTo>
                  <a:cubicBezTo>
                    <a:pt x="84705" y="61463"/>
                    <a:pt x="82352" y="58536"/>
                    <a:pt x="80000" y="52682"/>
                  </a:cubicBezTo>
                  <a:cubicBezTo>
                    <a:pt x="80000" y="49756"/>
                    <a:pt x="75294" y="49756"/>
                    <a:pt x="72941" y="49756"/>
                  </a:cubicBezTo>
                  <a:cubicBezTo>
                    <a:pt x="65882" y="43902"/>
                    <a:pt x="61176" y="40975"/>
                    <a:pt x="58823" y="35121"/>
                  </a:cubicBezTo>
                  <a:cubicBezTo>
                    <a:pt x="56470" y="29268"/>
                    <a:pt x="49411" y="23414"/>
                    <a:pt x="44705" y="20487"/>
                  </a:cubicBezTo>
                  <a:cubicBezTo>
                    <a:pt x="42352" y="17560"/>
                    <a:pt x="40000" y="17560"/>
                    <a:pt x="37647" y="17560"/>
                  </a:cubicBezTo>
                  <a:cubicBezTo>
                    <a:pt x="35294" y="17560"/>
                    <a:pt x="32941" y="11707"/>
                    <a:pt x="30588" y="11707"/>
                  </a:cubicBezTo>
                  <a:cubicBezTo>
                    <a:pt x="28235" y="8780"/>
                    <a:pt x="23529" y="8780"/>
                    <a:pt x="18823" y="5853"/>
                  </a:cubicBezTo>
                  <a:cubicBezTo>
                    <a:pt x="14117" y="5853"/>
                    <a:pt x="9411" y="0"/>
                    <a:pt x="2352" y="0"/>
                  </a:cubicBezTo>
                  <a:cubicBezTo>
                    <a:pt x="2352" y="8780"/>
                    <a:pt x="2352" y="20487"/>
                    <a:pt x="2352" y="29268"/>
                  </a:cubicBezTo>
                  <a:cubicBezTo>
                    <a:pt x="2352" y="38048"/>
                    <a:pt x="4705" y="49756"/>
                    <a:pt x="2352" y="58536"/>
                  </a:cubicBezTo>
                  <a:cubicBezTo>
                    <a:pt x="0" y="61463"/>
                    <a:pt x="2352" y="67317"/>
                    <a:pt x="2352" y="73170"/>
                  </a:cubicBezTo>
                  <a:cubicBezTo>
                    <a:pt x="2352" y="79024"/>
                    <a:pt x="2352" y="81951"/>
                    <a:pt x="2352" y="87804"/>
                  </a:cubicBezTo>
                  <a:cubicBezTo>
                    <a:pt x="2352" y="96585"/>
                    <a:pt x="4705" y="96585"/>
                    <a:pt x="9411" y="96585"/>
                  </a:cubicBezTo>
                  <a:cubicBezTo>
                    <a:pt x="16470" y="96585"/>
                    <a:pt x="23529" y="96585"/>
                    <a:pt x="30588" y="90731"/>
                  </a:cubicBezTo>
                  <a:cubicBezTo>
                    <a:pt x="32941" y="90731"/>
                    <a:pt x="21176" y="81951"/>
                    <a:pt x="21176" y="81951"/>
                  </a:cubicBezTo>
                  <a:cubicBezTo>
                    <a:pt x="23529" y="81951"/>
                    <a:pt x="32941" y="90731"/>
                    <a:pt x="32941" y="87804"/>
                  </a:cubicBezTo>
                  <a:cubicBezTo>
                    <a:pt x="32941" y="84878"/>
                    <a:pt x="30588" y="81951"/>
                    <a:pt x="30588" y="76097"/>
                  </a:cubicBezTo>
                  <a:cubicBezTo>
                    <a:pt x="30588" y="76097"/>
                    <a:pt x="37647" y="81951"/>
                    <a:pt x="35294" y="79024"/>
                  </a:cubicBezTo>
                  <a:cubicBezTo>
                    <a:pt x="35294" y="73170"/>
                    <a:pt x="40000" y="73170"/>
                    <a:pt x="42352" y="73170"/>
                  </a:cubicBezTo>
                  <a:cubicBezTo>
                    <a:pt x="44705" y="73170"/>
                    <a:pt x="61176" y="81951"/>
                    <a:pt x="61176" y="79024"/>
                  </a:cubicBezTo>
                  <a:cubicBezTo>
                    <a:pt x="61176" y="84878"/>
                    <a:pt x="70588" y="90731"/>
                    <a:pt x="72941" y="96585"/>
                  </a:cubicBezTo>
                  <a:cubicBezTo>
                    <a:pt x="75294" y="102439"/>
                    <a:pt x="80000" y="111219"/>
                    <a:pt x="84705" y="111219"/>
                  </a:cubicBezTo>
                  <a:cubicBezTo>
                    <a:pt x="91764" y="111219"/>
                    <a:pt x="98823" y="114146"/>
                    <a:pt x="105882" y="117073"/>
                  </a:cubicBezTo>
                  <a:cubicBezTo>
                    <a:pt x="108235" y="117073"/>
                    <a:pt x="112941" y="120000"/>
                    <a:pt x="112941" y="117073"/>
                  </a:cubicBezTo>
                  <a:cubicBezTo>
                    <a:pt x="112941" y="114146"/>
                    <a:pt x="120000" y="114146"/>
                    <a:pt x="117647" y="114146"/>
                  </a:cubicBezTo>
                  <a:cubicBezTo>
                    <a:pt x="115294" y="111219"/>
                    <a:pt x="120000" y="114146"/>
                    <a:pt x="117647" y="11414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7" name="Google Shape;796;gb0755e36db_0_0">
              <a:extLst>
                <a:ext uri="{FF2B5EF4-FFF2-40B4-BE49-F238E27FC236}">
                  <a16:creationId xmlns:a16="http://schemas.microsoft.com/office/drawing/2014/main" id="{7033245F-FFA0-5B4F-BD1A-2F9B1867D80F}"/>
                </a:ext>
              </a:extLst>
            </p:cNvPr>
            <p:cNvSpPr/>
            <p:nvPr/>
          </p:nvSpPr>
          <p:spPr>
            <a:xfrm>
              <a:off x="16307719" y="9168845"/>
              <a:ext cx="4311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647" y="13333"/>
                  </a:moveTo>
                  <a:cubicBezTo>
                    <a:pt x="75294" y="21333"/>
                    <a:pt x="72941" y="26666"/>
                    <a:pt x="68235" y="34666"/>
                  </a:cubicBezTo>
                  <a:cubicBezTo>
                    <a:pt x="65882" y="45333"/>
                    <a:pt x="54117" y="45333"/>
                    <a:pt x="47058" y="42666"/>
                  </a:cubicBezTo>
                  <a:cubicBezTo>
                    <a:pt x="42352" y="40000"/>
                    <a:pt x="37647" y="45333"/>
                    <a:pt x="35294" y="48000"/>
                  </a:cubicBezTo>
                  <a:cubicBezTo>
                    <a:pt x="32941" y="50666"/>
                    <a:pt x="25882" y="48000"/>
                    <a:pt x="23529" y="50666"/>
                  </a:cubicBezTo>
                  <a:cubicBezTo>
                    <a:pt x="18823" y="53333"/>
                    <a:pt x="18823" y="53333"/>
                    <a:pt x="16470" y="48000"/>
                  </a:cubicBezTo>
                  <a:cubicBezTo>
                    <a:pt x="11764" y="45333"/>
                    <a:pt x="9411" y="42666"/>
                    <a:pt x="7058" y="37333"/>
                  </a:cubicBezTo>
                  <a:cubicBezTo>
                    <a:pt x="4705" y="34666"/>
                    <a:pt x="0" y="50666"/>
                    <a:pt x="0" y="53333"/>
                  </a:cubicBezTo>
                  <a:cubicBezTo>
                    <a:pt x="0" y="61333"/>
                    <a:pt x="7058" y="69333"/>
                    <a:pt x="9411" y="77333"/>
                  </a:cubicBezTo>
                  <a:cubicBezTo>
                    <a:pt x="14117" y="85333"/>
                    <a:pt x="11764" y="93333"/>
                    <a:pt x="18823" y="98666"/>
                  </a:cubicBezTo>
                  <a:cubicBezTo>
                    <a:pt x="23529" y="101333"/>
                    <a:pt x="28235" y="104000"/>
                    <a:pt x="30588" y="104000"/>
                  </a:cubicBezTo>
                  <a:cubicBezTo>
                    <a:pt x="37647" y="101333"/>
                    <a:pt x="30588" y="106666"/>
                    <a:pt x="32941" y="109333"/>
                  </a:cubicBezTo>
                  <a:cubicBezTo>
                    <a:pt x="35294" y="109333"/>
                    <a:pt x="42352" y="109333"/>
                    <a:pt x="44705" y="109333"/>
                  </a:cubicBezTo>
                  <a:cubicBezTo>
                    <a:pt x="47058" y="106666"/>
                    <a:pt x="47058" y="101333"/>
                    <a:pt x="49411" y="104000"/>
                  </a:cubicBezTo>
                  <a:cubicBezTo>
                    <a:pt x="51764" y="106666"/>
                    <a:pt x="56470" y="109333"/>
                    <a:pt x="58823" y="106666"/>
                  </a:cubicBezTo>
                  <a:cubicBezTo>
                    <a:pt x="61176" y="106666"/>
                    <a:pt x="65882" y="104000"/>
                    <a:pt x="65882" y="106666"/>
                  </a:cubicBezTo>
                  <a:cubicBezTo>
                    <a:pt x="68235" y="114666"/>
                    <a:pt x="63529" y="120000"/>
                    <a:pt x="72941" y="114666"/>
                  </a:cubicBezTo>
                  <a:cubicBezTo>
                    <a:pt x="75294" y="114666"/>
                    <a:pt x="77647" y="112000"/>
                    <a:pt x="80000" y="112000"/>
                  </a:cubicBezTo>
                  <a:cubicBezTo>
                    <a:pt x="82352" y="112000"/>
                    <a:pt x="84705" y="114666"/>
                    <a:pt x="84705" y="114666"/>
                  </a:cubicBezTo>
                  <a:cubicBezTo>
                    <a:pt x="87058" y="109333"/>
                    <a:pt x="82352" y="104000"/>
                    <a:pt x="87058" y="98666"/>
                  </a:cubicBezTo>
                  <a:cubicBezTo>
                    <a:pt x="89411" y="96000"/>
                    <a:pt x="87058" y="93333"/>
                    <a:pt x="87058" y="88000"/>
                  </a:cubicBezTo>
                  <a:cubicBezTo>
                    <a:pt x="87058" y="85333"/>
                    <a:pt x="89411" y="82666"/>
                    <a:pt x="91764" y="80000"/>
                  </a:cubicBezTo>
                  <a:cubicBezTo>
                    <a:pt x="96470" y="74666"/>
                    <a:pt x="101176" y="72000"/>
                    <a:pt x="98823" y="64000"/>
                  </a:cubicBezTo>
                  <a:cubicBezTo>
                    <a:pt x="98823" y="58666"/>
                    <a:pt x="105882" y="48000"/>
                    <a:pt x="110588" y="50666"/>
                  </a:cubicBezTo>
                  <a:cubicBezTo>
                    <a:pt x="112941" y="53333"/>
                    <a:pt x="120000" y="50666"/>
                    <a:pt x="115294" y="48000"/>
                  </a:cubicBezTo>
                  <a:cubicBezTo>
                    <a:pt x="112941" y="42666"/>
                    <a:pt x="105882" y="40000"/>
                    <a:pt x="105882" y="34666"/>
                  </a:cubicBezTo>
                  <a:cubicBezTo>
                    <a:pt x="105882" y="29333"/>
                    <a:pt x="101176" y="24000"/>
                    <a:pt x="98823" y="18666"/>
                  </a:cubicBezTo>
                  <a:cubicBezTo>
                    <a:pt x="96470" y="10666"/>
                    <a:pt x="103529" y="18666"/>
                    <a:pt x="103529" y="16000"/>
                  </a:cubicBezTo>
                  <a:cubicBezTo>
                    <a:pt x="105882" y="13333"/>
                    <a:pt x="96470" y="10666"/>
                    <a:pt x="103529" y="8000"/>
                  </a:cubicBezTo>
                  <a:cubicBezTo>
                    <a:pt x="94117" y="5333"/>
                    <a:pt x="80000" y="0"/>
                    <a:pt x="77647" y="13333"/>
                  </a:cubicBezTo>
                  <a:cubicBezTo>
                    <a:pt x="75294" y="18666"/>
                    <a:pt x="80000" y="8000"/>
                    <a:pt x="77647" y="1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8" name="Google Shape;797;gb0755e36db_0_0">
              <a:extLst>
                <a:ext uri="{FF2B5EF4-FFF2-40B4-BE49-F238E27FC236}">
                  <a16:creationId xmlns:a16="http://schemas.microsoft.com/office/drawing/2014/main" id="{67140CC2-5AFB-6C41-964A-44E2F0E44155}"/>
                </a:ext>
              </a:extLst>
            </p:cNvPr>
            <p:cNvSpPr/>
            <p:nvPr/>
          </p:nvSpPr>
          <p:spPr>
            <a:xfrm>
              <a:off x="16333581" y="9068238"/>
              <a:ext cx="413700" cy="27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04" y="37500"/>
                  </a:moveTo>
                  <a:cubicBezTo>
                    <a:pt x="117551" y="37500"/>
                    <a:pt x="119999" y="33750"/>
                    <a:pt x="115102" y="30000"/>
                  </a:cubicBezTo>
                  <a:cubicBezTo>
                    <a:pt x="110204" y="26250"/>
                    <a:pt x="110204" y="22500"/>
                    <a:pt x="105306" y="26250"/>
                  </a:cubicBezTo>
                  <a:cubicBezTo>
                    <a:pt x="102857" y="30000"/>
                    <a:pt x="105306" y="26250"/>
                    <a:pt x="102857" y="22500"/>
                  </a:cubicBezTo>
                  <a:cubicBezTo>
                    <a:pt x="102857" y="22500"/>
                    <a:pt x="100408" y="22500"/>
                    <a:pt x="100408" y="22500"/>
                  </a:cubicBezTo>
                  <a:cubicBezTo>
                    <a:pt x="100408" y="22500"/>
                    <a:pt x="100408" y="15000"/>
                    <a:pt x="100408" y="15000"/>
                  </a:cubicBezTo>
                  <a:cubicBezTo>
                    <a:pt x="97959" y="11250"/>
                    <a:pt x="95510" y="7500"/>
                    <a:pt x="95510" y="7500"/>
                  </a:cubicBezTo>
                  <a:cubicBezTo>
                    <a:pt x="90612" y="0"/>
                    <a:pt x="93061" y="3750"/>
                    <a:pt x="90612" y="7500"/>
                  </a:cubicBezTo>
                  <a:cubicBezTo>
                    <a:pt x="88163" y="11250"/>
                    <a:pt x="88163" y="3750"/>
                    <a:pt x="88163" y="3750"/>
                  </a:cubicBezTo>
                  <a:cubicBezTo>
                    <a:pt x="85714" y="3750"/>
                    <a:pt x="78367" y="18750"/>
                    <a:pt x="78367" y="22500"/>
                  </a:cubicBezTo>
                  <a:cubicBezTo>
                    <a:pt x="75918" y="22500"/>
                    <a:pt x="73469" y="26250"/>
                    <a:pt x="73469" y="30000"/>
                  </a:cubicBezTo>
                  <a:cubicBezTo>
                    <a:pt x="71020" y="30000"/>
                    <a:pt x="71020" y="33750"/>
                    <a:pt x="71020" y="33750"/>
                  </a:cubicBezTo>
                  <a:cubicBezTo>
                    <a:pt x="71020" y="37500"/>
                    <a:pt x="71020" y="37500"/>
                    <a:pt x="71020" y="37500"/>
                  </a:cubicBezTo>
                  <a:cubicBezTo>
                    <a:pt x="71020" y="41250"/>
                    <a:pt x="63673" y="41250"/>
                    <a:pt x="61224" y="45000"/>
                  </a:cubicBezTo>
                  <a:cubicBezTo>
                    <a:pt x="53877" y="45000"/>
                    <a:pt x="56326" y="52500"/>
                    <a:pt x="61224" y="56250"/>
                  </a:cubicBezTo>
                  <a:cubicBezTo>
                    <a:pt x="66122" y="63750"/>
                    <a:pt x="63673" y="56250"/>
                    <a:pt x="66122" y="52500"/>
                  </a:cubicBezTo>
                  <a:cubicBezTo>
                    <a:pt x="66122" y="48750"/>
                    <a:pt x="71020" y="48750"/>
                    <a:pt x="71020" y="48750"/>
                  </a:cubicBezTo>
                  <a:cubicBezTo>
                    <a:pt x="71020" y="48750"/>
                    <a:pt x="68571" y="45000"/>
                    <a:pt x="68571" y="41250"/>
                  </a:cubicBezTo>
                  <a:cubicBezTo>
                    <a:pt x="68571" y="45000"/>
                    <a:pt x="71020" y="48750"/>
                    <a:pt x="71020" y="48750"/>
                  </a:cubicBezTo>
                  <a:cubicBezTo>
                    <a:pt x="71020" y="48750"/>
                    <a:pt x="66122" y="48750"/>
                    <a:pt x="63673" y="52500"/>
                  </a:cubicBezTo>
                  <a:cubicBezTo>
                    <a:pt x="63673" y="63750"/>
                    <a:pt x="58775" y="52500"/>
                    <a:pt x="56326" y="48750"/>
                  </a:cubicBezTo>
                  <a:cubicBezTo>
                    <a:pt x="48979" y="60000"/>
                    <a:pt x="44081" y="71250"/>
                    <a:pt x="34285" y="75000"/>
                  </a:cubicBezTo>
                  <a:cubicBezTo>
                    <a:pt x="29387" y="78750"/>
                    <a:pt x="24489" y="78750"/>
                    <a:pt x="22040" y="86250"/>
                  </a:cubicBezTo>
                  <a:cubicBezTo>
                    <a:pt x="19591" y="90000"/>
                    <a:pt x="19591" y="93750"/>
                    <a:pt x="17142" y="97500"/>
                  </a:cubicBezTo>
                  <a:cubicBezTo>
                    <a:pt x="17142" y="101250"/>
                    <a:pt x="22040" y="105000"/>
                    <a:pt x="22040" y="105000"/>
                  </a:cubicBezTo>
                  <a:cubicBezTo>
                    <a:pt x="19591" y="108750"/>
                    <a:pt x="2448" y="97500"/>
                    <a:pt x="0" y="97500"/>
                  </a:cubicBezTo>
                  <a:cubicBezTo>
                    <a:pt x="2448" y="105000"/>
                    <a:pt x="7346" y="116250"/>
                    <a:pt x="12244" y="120000"/>
                  </a:cubicBezTo>
                  <a:cubicBezTo>
                    <a:pt x="14693" y="120000"/>
                    <a:pt x="17142" y="116250"/>
                    <a:pt x="17142" y="116250"/>
                  </a:cubicBezTo>
                  <a:cubicBezTo>
                    <a:pt x="22040" y="112500"/>
                    <a:pt x="29387" y="116250"/>
                    <a:pt x="29387" y="112500"/>
                  </a:cubicBezTo>
                  <a:cubicBezTo>
                    <a:pt x="36734" y="101250"/>
                    <a:pt x="41632" y="105000"/>
                    <a:pt x="48979" y="108750"/>
                  </a:cubicBezTo>
                  <a:cubicBezTo>
                    <a:pt x="56326" y="108750"/>
                    <a:pt x="63673" y="101250"/>
                    <a:pt x="66122" y="90000"/>
                  </a:cubicBezTo>
                  <a:cubicBezTo>
                    <a:pt x="68571" y="82500"/>
                    <a:pt x="71020" y="75000"/>
                    <a:pt x="73469" y="67500"/>
                  </a:cubicBezTo>
                  <a:cubicBezTo>
                    <a:pt x="73469" y="56250"/>
                    <a:pt x="75918" y="52500"/>
                    <a:pt x="83265" y="52500"/>
                  </a:cubicBezTo>
                  <a:cubicBezTo>
                    <a:pt x="90612" y="52500"/>
                    <a:pt x="97959" y="56250"/>
                    <a:pt x="105306" y="52500"/>
                  </a:cubicBezTo>
                  <a:cubicBezTo>
                    <a:pt x="115102" y="48750"/>
                    <a:pt x="97959" y="37500"/>
                    <a:pt x="110204" y="375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9" name="Google Shape;798;gb0755e36db_0_0">
              <a:extLst>
                <a:ext uri="{FF2B5EF4-FFF2-40B4-BE49-F238E27FC236}">
                  <a16:creationId xmlns:a16="http://schemas.microsoft.com/office/drawing/2014/main" id="{DA708135-F988-C746-884E-4D990C31003E}"/>
                </a:ext>
              </a:extLst>
            </p:cNvPr>
            <p:cNvSpPr/>
            <p:nvPr/>
          </p:nvSpPr>
          <p:spPr>
            <a:xfrm>
              <a:off x="15491595" y="8131177"/>
              <a:ext cx="1437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17" y="96000"/>
                  </a:moveTo>
                  <a:cubicBezTo>
                    <a:pt x="21176" y="108000"/>
                    <a:pt x="42352" y="120000"/>
                    <a:pt x="49411" y="108000"/>
                  </a:cubicBezTo>
                  <a:cubicBezTo>
                    <a:pt x="63529" y="96000"/>
                    <a:pt x="70588" y="120000"/>
                    <a:pt x="84705" y="108000"/>
                  </a:cubicBezTo>
                  <a:cubicBezTo>
                    <a:pt x="91764" y="108000"/>
                    <a:pt x="120000" y="108000"/>
                    <a:pt x="112941" y="96000"/>
                  </a:cubicBezTo>
                  <a:cubicBezTo>
                    <a:pt x="105882" y="72000"/>
                    <a:pt x="98823" y="60000"/>
                    <a:pt x="105882" y="36000"/>
                  </a:cubicBezTo>
                  <a:cubicBezTo>
                    <a:pt x="91764" y="24000"/>
                    <a:pt x="77647" y="48000"/>
                    <a:pt x="70588" y="36000"/>
                  </a:cubicBezTo>
                  <a:cubicBezTo>
                    <a:pt x="63529" y="24000"/>
                    <a:pt x="49411" y="0"/>
                    <a:pt x="42352" y="12000"/>
                  </a:cubicBezTo>
                  <a:cubicBezTo>
                    <a:pt x="28235" y="36000"/>
                    <a:pt x="0" y="72000"/>
                    <a:pt x="14117" y="96000"/>
                  </a:cubicBezTo>
                  <a:cubicBezTo>
                    <a:pt x="21176" y="108000"/>
                    <a:pt x="7058" y="84000"/>
                    <a:pt x="14117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0" name="Google Shape;799;gb0755e36db_0_0">
              <a:extLst>
                <a:ext uri="{FF2B5EF4-FFF2-40B4-BE49-F238E27FC236}">
                  <a16:creationId xmlns:a16="http://schemas.microsoft.com/office/drawing/2014/main" id="{A69B4436-C7BC-384F-9B81-831117F38CB7}"/>
                </a:ext>
              </a:extLst>
            </p:cNvPr>
            <p:cNvSpPr/>
            <p:nvPr/>
          </p:nvSpPr>
          <p:spPr>
            <a:xfrm>
              <a:off x="15161122" y="8036322"/>
              <a:ext cx="3132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43" y="15652"/>
                  </a:moveTo>
                  <a:cubicBezTo>
                    <a:pt x="0" y="20869"/>
                    <a:pt x="0" y="41739"/>
                    <a:pt x="0" y="46956"/>
                  </a:cubicBezTo>
                  <a:cubicBezTo>
                    <a:pt x="3243" y="52173"/>
                    <a:pt x="12972" y="57391"/>
                    <a:pt x="16216" y="67826"/>
                  </a:cubicBezTo>
                  <a:cubicBezTo>
                    <a:pt x="19459" y="67826"/>
                    <a:pt x="22702" y="73043"/>
                    <a:pt x="22702" y="73043"/>
                  </a:cubicBezTo>
                  <a:cubicBezTo>
                    <a:pt x="29189" y="78260"/>
                    <a:pt x="32432" y="73043"/>
                    <a:pt x="38918" y="78260"/>
                  </a:cubicBezTo>
                  <a:cubicBezTo>
                    <a:pt x="42162" y="78260"/>
                    <a:pt x="45405" y="83478"/>
                    <a:pt x="48648" y="83478"/>
                  </a:cubicBezTo>
                  <a:cubicBezTo>
                    <a:pt x="51891" y="83478"/>
                    <a:pt x="58378" y="83478"/>
                    <a:pt x="61621" y="83478"/>
                  </a:cubicBezTo>
                  <a:cubicBezTo>
                    <a:pt x="64864" y="88695"/>
                    <a:pt x="68108" y="93913"/>
                    <a:pt x="71351" y="99130"/>
                  </a:cubicBezTo>
                  <a:cubicBezTo>
                    <a:pt x="74594" y="99130"/>
                    <a:pt x="81081" y="99130"/>
                    <a:pt x="84324" y="104347"/>
                  </a:cubicBezTo>
                  <a:cubicBezTo>
                    <a:pt x="87567" y="104347"/>
                    <a:pt x="90810" y="114782"/>
                    <a:pt x="94054" y="114782"/>
                  </a:cubicBezTo>
                  <a:cubicBezTo>
                    <a:pt x="97297" y="114782"/>
                    <a:pt x="100540" y="104347"/>
                    <a:pt x="103783" y="104347"/>
                  </a:cubicBezTo>
                  <a:cubicBezTo>
                    <a:pt x="107027" y="109565"/>
                    <a:pt x="107027" y="120000"/>
                    <a:pt x="113513" y="114782"/>
                  </a:cubicBezTo>
                  <a:cubicBezTo>
                    <a:pt x="113513" y="114782"/>
                    <a:pt x="120000" y="109565"/>
                    <a:pt x="120000" y="109565"/>
                  </a:cubicBezTo>
                  <a:cubicBezTo>
                    <a:pt x="120000" y="104347"/>
                    <a:pt x="120000" y="99130"/>
                    <a:pt x="120000" y="93913"/>
                  </a:cubicBezTo>
                  <a:cubicBezTo>
                    <a:pt x="116756" y="88695"/>
                    <a:pt x="120000" y="83478"/>
                    <a:pt x="120000" y="73043"/>
                  </a:cubicBezTo>
                  <a:cubicBezTo>
                    <a:pt x="113513" y="73043"/>
                    <a:pt x="110270" y="78260"/>
                    <a:pt x="103783" y="73043"/>
                  </a:cubicBezTo>
                  <a:cubicBezTo>
                    <a:pt x="103783" y="73043"/>
                    <a:pt x="100540" y="67826"/>
                    <a:pt x="100540" y="67826"/>
                  </a:cubicBezTo>
                  <a:cubicBezTo>
                    <a:pt x="97297" y="67826"/>
                    <a:pt x="94054" y="73043"/>
                    <a:pt x="90810" y="67826"/>
                  </a:cubicBezTo>
                  <a:cubicBezTo>
                    <a:pt x="90810" y="67826"/>
                    <a:pt x="87567" y="62608"/>
                    <a:pt x="84324" y="62608"/>
                  </a:cubicBezTo>
                  <a:cubicBezTo>
                    <a:pt x="81081" y="62608"/>
                    <a:pt x="77837" y="73043"/>
                    <a:pt x="77837" y="62608"/>
                  </a:cubicBezTo>
                  <a:cubicBezTo>
                    <a:pt x="71351" y="52173"/>
                    <a:pt x="68108" y="57391"/>
                    <a:pt x="64864" y="52173"/>
                  </a:cubicBezTo>
                  <a:cubicBezTo>
                    <a:pt x="61621" y="46956"/>
                    <a:pt x="61621" y="41739"/>
                    <a:pt x="58378" y="41739"/>
                  </a:cubicBezTo>
                  <a:cubicBezTo>
                    <a:pt x="55135" y="36521"/>
                    <a:pt x="51891" y="36521"/>
                    <a:pt x="51891" y="36521"/>
                  </a:cubicBezTo>
                  <a:cubicBezTo>
                    <a:pt x="45405" y="31304"/>
                    <a:pt x="35675" y="20869"/>
                    <a:pt x="32432" y="10434"/>
                  </a:cubicBezTo>
                  <a:cubicBezTo>
                    <a:pt x="32432" y="5217"/>
                    <a:pt x="29189" y="0"/>
                    <a:pt x="25945" y="0"/>
                  </a:cubicBezTo>
                  <a:cubicBezTo>
                    <a:pt x="19459" y="0"/>
                    <a:pt x="19459" y="5217"/>
                    <a:pt x="16216" y="10434"/>
                  </a:cubicBezTo>
                  <a:cubicBezTo>
                    <a:pt x="16216" y="15652"/>
                    <a:pt x="12972" y="10434"/>
                    <a:pt x="12972" y="10434"/>
                  </a:cubicBezTo>
                  <a:cubicBezTo>
                    <a:pt x="9729" y="15652"/>
                    <a:pt x="6486" y="15652"/>
                    <a:pt x="3243" y="15652"/>
                  </a:cubicBezTo>
                  <a:cubicBezTo>
                    <a:pt x="0" y="20869"/>
                    <a:pt x="6486" y="15652"/>
                    <a:pt x="3243" y="1565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1" name="Google Shape;800;gb0755e36db_0_0">
              <a:extLst>
                <a:ext uri="{FF2B5EF4-FFF2-40B4-BE49-F238E27FC236}">
                  <a16:creationId xmlns:a16="http://schemas.microsoft.com/office/drawing/2014/main" id="{2FCE7149-5543-9C4B-BF1B-D30843487A40}"/>
                </a:ext>
              </a:extLst>
            </p:cNvPr>
            <p:cNvSpPr/>
            <p:nvPr/>
          </p:nvSpPr>
          <p:spPr>
            <a:xfrm>
              <a:off x="16028970" y="8746304"/>
              <a:ext cx="2355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9" y="99130"/>
                  </a:moveTo>
                  <a:cubicBezTo>
                    <a:pt x="59999" y="93913"/>
                    <a:pt x="85714" y="104347"/>
                    <a:pt x="81428" y="93913"/>
                  </a:cubicBezTo>
                  <a:cubicBezTo>
                    <a:pt x="81428" y="93913"/>
                    <a:pt x="77142" y="78260"/>
                    <a:pt x="81428" y="78260"/>
                  </a:cubicBezTo>
                  <a:cubicBezTo>
                    <a:pt x="85714" y="78260"/>
                    <a:pt x="89999" y="83478"/>
                    <a:pt x="89999" y="73043"/>
                  </a:cubicBezTo>
                  <a:cubicBezTo>
                    <a:pt x="89999" y="62608"/>
                    <a:pt x="98571" y="67826"/>
                    <a:pt x="102857" y="62608"/>
                  </a:cubicBezTo>
                  <a:cubicBezTo>
                    <a:pt x="111428" y="62608"/>
                    <a:pt x="111428" y="52173"/>
                    <a:pt x="115714" y="46956"/>
                  </a:cubicBezTo>
                  <a:cubicBezTo>
                    <a:pt x="119999" y="36521"/>
                    <a:pt x="107142" y="10434"/>
                    <a:pt x="111428" y="5217"/>
                  </a:cubicBezTo>
                  <a:cubicBezTo>
                    <a:pt x="102857" y="10434"/>
                    <a:pt x="102857" y="10434"/>
                    <a:pt x="94285" y="5217"/>
                  </a:cubicBezTo>
                  <a:cubicBezTo>
                    <a:pt x="89999" y="0"/>
                    <a:pt x="81428" y="10434"/>
                    <a:pt x="81428" y="10434"/>
                  </a:cubicBezTo>
                  <a:cubicBezTo>
                    <a:pt x="81428" y="20869"/>
                    <a:pt x="72857" y="10434"/>
                    <a:pt x="72857" y="10434"/>
                  </a:cubicBezTo>
                  <a:cubicBezTo>
                    <a:pt x="55714" y="5217"/>
                    <a:pt x="25714" y="0"/>
                    <a:pt x="12857" y="15652"/>
                  </a:cubicBezTo>
                  <a:cubicBezTo>
                    <a:pt x="8571" y="20869"/>
                    <a:pt x="0" y="26086"/>
                    <a:pt x="0" y="36521"/>
                  </a:cubicBezTo>
                  <a:cubicBezTo>
                    <a:pt x="0" y="41739"/>
                    <a:pt x="4285" y="46956"/>
                    <a:pt x="4285" y="52173"/>
                  </a:cubicBezTo>
                  <a:cubicBezTo>
                    <a:pt x="12857" y="57391"/>
                    <a:pt x="12857" y="67826"/>
                    <a:pt x="12857" y="73043"/>
                  </a:cubicBezTo>
                  <a:cubicBezTo>
                    <a:pt x="17142" y="83478"/>
                    <a:pt x="17142" y="88695"/>
                    <a:pt x="21428" y="93913"/>
                  </a:cubicBezTo>
                  <a:cubicBezTo>
                    <a:pt x="21428" y="99130"/>
                    <a:pt x="25714" y="93913"/>
                    <a:pt x="25714" y="99130"/>
                  </a:cubicBezTo>
                  <a:cubicBezTo>
                    <a:pt x="29999" y="99130"/>
                    <a:pt x="25714" y="104347"/>
                    <a:pt x="29999" y="109565"/>
                  </a:cubicBezTo>
                  <a:cubicBezTo>
                    <a:pt x="38571" y="109565"/>
                    <a:pt x="34285" y="114782"/>
                    <a:pt x="34285" y="120000"/>
                  </a:cubicBezTo>
                  <a:cubicBezTo>
                    <a:pt x="34285" y="114782"/>
                    <a:pt x="59999" y="104347"/>
                    <a:pt x="59999" y="99130"/>
                  </a:cubicBezTo>
                  <a:cubicBezTo>
                    <a:pt x="59999" y="99130"/>
                    <a:pt x="59999" y="104347"/>
                    <a:pt x="59999" y="9913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2" name="Google Shape;801;gb0755e36db_0_0">
              <a:extLst>
                <a:ext uri="{FF2B5EF4-FFF2-40B4-BE49-F238E27FC236}">
                  <a16:creationId xmlns:a16="http://schemas.microsoft.com/office/drawing/2014/main" id="{2694BC9F-EA43-2D44-9FB2-663B2DD71D7C}"/>
                </a:ext>
              </a:extLst>
            </p:cNvPr>
            <p:cNvSpPr/>
            <p:nvPr/>
          </p:nvSpPr>
          <p:spPr>
            <a:xfrm>
              <a:off x="15937013" y="9091234"/>
              <a:ext cx="186900" cy="22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545" y="13846"/>
                  </a:moveTo>
                  <a:cubicBezTo>
                    <a:pt x="49090" y="13846"/>
                    <a:pt x="43636" y="18461"/>
                    <a:pt x="38181" y="18461"/>
                  </a:cubicBezTo>
                  <a:cubicBezTo>
                    <a:pt x="38181" y="13846"/>
                    <a:pt x="32727" y="18461"/>
                    <a:pt x="32727" y="18461"/>
                  </a:cubicBezTo>
                  <a:cubicBezTo>
                    <a:pt x="27272" y="18461"/>
                    <a:pt x="27272" y="9230"/>
                    <a:pt x="27272" y="4615"/>
                  </a:cubicBezTo>
                  <a:cubicBezTo>
                    <a:pt x="21818" y="0"/>
                    <a:pt x="10909" y="0"/>
                    <a:pt x="0" y="0"/>
                  </a:cubicBezTo>
                  <a:cubicBezTo>
                    <a:pt x="5454" y="4615"/>
                    <a:pt x="5454" y="18461"/>
                    <a:pt x="5454" y="27692"/>
                  </a:cubicBezTo>
                  <a:cubicBezTo>
                    <a:pt x="10909" y="36923"/>
                    <a:pt x="16363" y="50769"/>
                    <a:pt x="21818" y="64615"/>
                  </a:cubicBezTo>
                  <a:cubicBezTo>
                    <a:pt x="32727" y="73846"/>
                    <a:pt x="38181" y="87692"/>
                    <a:pt x="49090" y="96923"/>
                  </a:cubicBezTo>
                  <a:cubicBezTo>
                    <a:pt x="65454" y="101538"/>
                    <a:pt x="81818" y="120000"/>
                    <a:pt x="103636" y="120000"/>
                  </a:cubicBezTo>
                  <a:cubicBezTo>
                    <a:pt x="120000" y="120000"/>
                    <a:pt x="114545" y="115384"/>
                    <a:pt x="109090" y="106153"/>
                  </a:cubicBezTo>
                  <a:cubicBezTo>
                    <a:pt x="98181" y="92307"/>
                    <a:pt x="87272" y="83076"/>
                    <a:pt x="87272" y="64615"/>
                  </a:cubicBezTo>
                  <a:cubicBezTo>
                    <a:pt x="87272" y="50769"/>
                    <a:pt x="98181" y="41538"/>
                    <a:pt x="87272" y="27692"/>
                  </a:cubicBezTo>
                  <a:cubicBezTo>
                    <a:pt x="81818" y="23076"/>
                    <a:pt x="60000" y="0"/>
                    <a:pt x="54545" y="13846"/>
                  </a:cubicBezTo>
                  <a:cubicBezTo>
                    <a:pt x="49090" y="18461"/>
                    <a:pt x="54545" y="9230"/>
                    <a:pt x="54545" y="1384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3" name="Google Shape;802;gb0755e36db_0_0">
              <a:extLst>
                <a:ext uri="{FF2B5EF4-FFF2-40B4-BE49-F238E27FC236}">
                  <a16:creationId xmlns:a16="http://schemas.microsoft.com/office/drawing/2014/main" id="{152366BF-F1E0-3845-84C6-A57EC561FFA2}"/>
                </a:ext>
              </a:extLst>
            </p:cNvPr>
            <p:cNvSpPr/>
            <p:nvPr/>
          </p:nvSpPr>
          <p:spPr>
            <a:xfrm>
              <a:off x="14885248" y="6854932"/>
              <a:ext cx="2526000" cy="164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200" y="22769"/>
                  </a:moveTo>
                  <a:cubicBezTo>
                    <a:pt x="119200" y="21538"/>
                    <a:pt x="117600" y="22153"/>
                    <a:pt x="117200" y="22769"/>
                  </a:cubicBezTo>
                  <a:cubicBezTo>
                    <a:pt x="116400" y="22769"/>
                    <a:pt x="116000" y="23384"/>
                    <a:pt x="115200" y="24000"/>
                  </a:cubicBezTo>
                  <a:cubicBezTo>
                    <a:pt x="114400" y="24615"/>
                    <a:pt x="111600" y="24615"/>
                    <a:pt x="111600" y="22769"/>
                  </a:cubicBezTo>
                  <a:cubicBezTo>
                    <a:pt x="110800" y="20307"/>
                    <a:pt x="110400" y="19076"/>
                    <a:pt x="108800" y="17846"/>
                  </a:cubicBezTo>
                  <a:cubicBezTo>
                    <a:pt x="107600" y="17230"/>
                    <a:pt x="105200" y="17230"/>
                    <a:pt x="104800" y="14769"/>
                  </a:cubicBezTo>
                  <a:cubicBezTo>
                    <a:pt x="104400" y="11076"/>
                    <a:pt x="103600" y="6769"/>
                    <a:pt x="102000" y="3692"/>
                  </a:cubicBezTo>
                  <a:cubicBezTo>
                    <a:pt x="100800" y="1846"/>
                    <a:pt x="99200" y="1846"/>
                    <a:pt x="97600" y="615"/>
                  </a:cubicBezTo>
                  <a:cubicBezTo>
                    <a:pt x="96000" y="0"/>
                    <a:pt x="93200" y="615"/>
                    <a:pt x="91600" y="1846"/>
                  </a:cubicBezTo>
                  <a:cubicBezTo>
                    <a:pt x="91200" y="2461"/>
                    <a:pt x="90400" y="3076"/>
                    <a:pt x="90000" y="3692"/>
                  </a:cubicBezTo>
                  <a:cubicBezTo>
                    <a:pt x="90000" y="4307"/>
                    <a:pt x="91200" y="4307"/>
                    <a:pt x="91200" y="4923"/>
                  </a:cubicBezTo>
                  <a:cubicBezTo>
                    <a:pt x="91600" y="7384"/>
                    <a:pt x="89600" y="9230"/>
                    <a:pt x="89200" y="11076"/>
                  </a:cubicBezTo>
                  <a:cubicBezTo>
                    <a:pt x="88800" y="11692"/>
                    <a:pt x="88800" y="12307"/>
                    <a:pt x="88800" y="12923"/>
                  </a:cubicBezTo>
                  <a:cubicBezTo>
                    <a:pt x="88800" y="13538"/>
                    <a:pt x="88800" y="13538"/>
                    <a:pt x="88800" y="14153"/>
                  </a:cubicBezTo>
                  <a:cubicBezTo>
                    <a:pt x="88800" y="15384"/>
                    <a:pt x="87600" y="15384"/>
                    <a:pt x="86800" y="16000"/>
                  </a:cubicBezTo>
                  <a:cubicBezTo>
                    <a:pt x="86400" y="16000"/>
                    <a:pt x="86000" y="16615"/>
                    <a:pt x="85600" y="16615"/>
                  </a:cubicBezTo>
                  <a:cubicBezTo>
                    <a:pt x="85200" y="16615"/>
                    <a:pt x="83200" y="15384"/>
                    <a:pt x="83200" y="15384"/>
                  </a:cubicBezTo>
                  <a:cubicBezTo>
                    <a:pt x="82800" y="16615"/>
                    <a:pt x="82400" y="18461"/>
                    <a:pt x="82000" y="19692"/>
                  </a:cubicBezTo>
                  <a:cubicBezTo>
                    <a:pt x="82000" y="20307"/>
                    <a:pt x="81600" y="20923"/>
                    <a:pt x="81600" y="21538"/>
                  </a:cubicBezTo>
                  <a:cubicBezTo>
                    <a:pt x="81600" y="21538"/>
                    <a:pt x="80800" y="25230"/>
                    <a:pt x="82000" y="24000"/>
                  </a:cubicBezTo>
                  <a:cubicBezTo>
                    <a:pt x="82400" y="23384"/>
                    <a:pt x="82400" y="23384"/>
                    <a:pt x="83200" y="23384"/>
                  </a:cubicBezTo>
                  <a:cubicBezTo>
                    <a:pt x="83600" y="23384"/>
                    <a:pt x="84400" y="24615"/>
                    <a:pt x="84800" y="24000"/>
                  </a:cubicBezTo>
                  <a:cubicBezTo>
                    <a:pt x="86400" y="22153"/>
                    <a:pt x="87600" y="23384"/>
                    <a:pt x="88800" y="25846"/>
                  </a:cubicBezTo>
                  <a:cubicBezTo>
                    <a:pt x="89200" y="26461"/>
                    <a:pt x="90000" y="27692"/>
                    <a:pt x="89600" y="28307"/>
                  </a:cubicBezTo>
                  <a:cubicBezTo>
                    <a:pt x="89600" y="28307"/>
                    <a:pt x="88000" y="27692"/>
                    <a:pt x="87600" y="27692"/>
                  </a:cubicBezTo>
                  <a:cubicBezTo>
                    <a:pt x="86400" y="28307"/>
                    <a:pt x="84800" y="28307"/>
                    <a:pt x="83600" y="28923"/>
                  </a:cubicBezTo>
                  <a:cubicBezTo>
                    <a:pt x="82400" y="29538"/>
                    <a:pt x="82400" y="33230"/>
                    <a:pt x="80800" y="33230"/>
                  </a:cubicBezTo>
                  <a:cubicBezTo>
                    <a:pt x="80000" y="33230"/>
                    <a:pt x="79200" y="32615"/>
                    <a:pt x="78800" y="33846"/>
                  </a:cubicBezTo>
                  <a:cubicBezTo>
                    <a:pt x="78400" y="34461"/>
                    <a:pt x="77600" y="35692"/>
                    <a:pt x="76800" y="35692"/>
                  </a:cubicBezTo>
                  <a:cubicBezTo>
                    <a:pt x="75600" y="35076"/>
                    <a:pt x="73200" y="32615"/>
                    <a:pt x="72800" y="36307"/>
                  </a:cubicBezTo>
                  <a:cubicBezTo>
                    <a:pt x="72800" y="37538"/>
                    <a:pt x="73600" y="38153"/>
                    <a:pt x="73600" y="38769"/>
                  </a:cubicBezTo>
                  <a:cubicBezTo>
                    <a:pt x="73600" y="40000"/>
                    <a:pt x="72400" y="40000"/>
                    <a:pt x="72000" y="40615"/>
                  </a:cubicBezTo>
                  <a:cubicBezTo>
                    <a:pt x="70800" y="42461"/>
                    <a:pt x="70400" y="44307"/>
                    <a:pt x="68800" y="44307"/>
                  </a:cubicBezTo>
                  <a:cubicBezTo>
                    <a:pt x="66800" y="44307"/>
                    <a:pt x="64800" y="44307"/>
                    <a:pt x="62800" y="44923"/>
                  </a:cubicBezTo>
                  <a:cubicBezTo>
                    <a:pt x="62000" y="45538"/>
                    <a:pt x="60400" y="48000"/>
                    <a:pt x="60000" y="47384"/>
                  </a:cubicBezTo>
                  <a:cubicBezTo>
                    <a:pt x="59200" y="47384"/>
                    <a:pt x="58800" y="46153"/>
                    <a:pt x="58400" y="46153"/>
                  </a:cubicBezTo>
                  <a:cubicBezTo>
                    <a:pt x="57600" y="46153"/>
                    <a:pt x="57200" y="46153"/>
                    <a:pt x="56400" y="46153"/>
                  </a:cubicBezTo>
                  <a:cubicBezTo>
                    <a:pt x="55600" y="45538"/>
                    <a:pt x="54800" y="45538"/>
                    <a:pt x="54000" y="44307"/>
                  </a:cubicBezTo>
                  <a:cubicBezTo>
                    <a:pt x="53200" y="43692"/>
                    <a:pt x="52800" y="43692"/>
                    <a:pt x="52400" y="43076"/>
                  </a:cubicBezTo>
                  <a:cubicBezTo>
                    <a:pt x="50800" y="43076"/>
                    <a:pt x="50000" y="43076"/>
                    <a:pt x="48400" y="43076"/>
                  </a:cubicBezTo>
                  <a:cubicBezTo>
                    <a:pt x="47200" y="43076"/>
                    <a:pt x="45200" y="43692"/>
                    <a:pt x="43600" y="43076"/>
                  </a:cubicBezTo>
                  <a:cubicBezTo>
                    <a:pt x="43200" y="43076"/>
                    <a:pt x="42800" y="41846"/>
                    <a:pt x="42800" y="41230"/>
                  </a:cubicBezTo>
                  <a:cubicBezTo>
                    <a:pt x="42000" y="40000"/>
                    <a:pt x="41600" y="38769"/>
                    <a:pt x="40800" y="37538"/>
                  </a:cubicBezTo>
                  <a:cubicBezTo>
                    <a:pt x="39600" y="36307"/>
                    <a:pt x="38800" y="34461"/>
                    <a:pt x="37600" y="34461"/>
                  </a:cubicBezTo>
                  <a:cubicBezTo>
                    <a:pt x="36800" y="34461"/>
                    <a:pt x="32400" y="34461"/>
                    <a:pt x="33200" y="32000"/>
                  </a:cubicBezTo>
                  <a:cubicBezTo>
                    <a:pt x="34000" y="29538"/>
                    <a:pt x="33600" y="25230"/>
                    <a:pt x="31600" y="23384"/>
                  </a:cubicBezTo>
                  <a:cubicBezTo>
                    <a:pt x="30000" y="21538"/>
                    <a:pt x="28000" y="21538"/>
                    <a:pt x="27600" y="17846"/>
                  </a:cubicBezTo>
                  <a:cubicBezTo>
                    <a:pt x="27200" y="18461"/>
                    <a:pt x="26800" y="17846"/>
                    <a:pt x="26400" y="18461"/>
                  </a:cubicBezTo>
                  <a:cubicBezTo>
                    <a:pt x="26000" y="19076"/>
                    <a:pt x="26000" y="19076"/>
                    <a:pt x="26000" y="19692"/>
                  </a:cubicBezTo>
                  <a:cubicBezTo>
                    <a:pt x="25200" y="21538"/>
                    <a:pt x="24000" y="20923"/>
                    <a:pt x="23600" y="22769"/>
                  </a:cubicBezTo>
                  <a:cubicBezTo>
                    <a:pt x="23600" y="24000"/>
                    <a:pt x="24400" y="25230"/>
                    <a:pt x="24000" y="25846"/>
                  </a:cubicBezTo>
                  <a:cubicBezTo>
                    <a:pt x="23600" y="26461"/>
                    <a:pt x="22800" y="27076"/>
                    <a:pt x="22400" y="27076"/>
                  </a:cubicBezTo>
                  <a:cubicBezTo>
                    <a:pt x="22000" y="27692"/>
                    <a:pt x="21600" y="26461"/>
                    <a:pt x="21200" y="27076"/>
                  </a:cubicBezTo>
                  <a:cubicBezTo>
                    <a:pt x="20400" y="27076"/>
                    <a:pt x="20000" y="26461"/>
                    <a:pt x="19200" y="25846"/>
                  </a:cubicBezTo>
                  <a:cubicBezTo>
                    <a:pt x="18800" y="25230"/>
                    <a:pt x="18400" y="28307"/>
                    <a:pt x="18000" y="28923"/>
                  </a:cubicBezTo>
                  <a:cubicBezTo>
                    <a:pt x="18000" y="29538"/>
                    <a:pt x="17600" y="30769"/>
                    <a:pt x="17600" y="31384"/>
                  </a:cubicBezTo>
                  <a:cubicBezTo>
                    <a:pt x="17600" y="32615"/>
                    <a:pt x="18000" y="32615"/>
                    <a:pt x="18000" y="33230"/>
                  </a:cubicBezTo>
                  <a:cubicBezTo>
                    <a:pt x="18000" y="34461"/>
                    <a:pt x="15600" y="33230"/>
                    <a:pt x="15600" y="33230"/>
                  </a:cubicBezTo>
                  <a:cubicBezTo>
                    <a:pt x="14800" y="33846"/>
                    <a:pt x="13200" y="33846"/>
                    <a:pt x="12800" y="34461"/>
                  </a:cubicBezTo>
                  <a:cubicBezTo>
                    <a:pt x="13200" y="33846"/>
                    <a:pt x="13600" y="38153"/>
                    <a:pt x="13600" y="38769"/>
                  </a:cubicBezTo>
                  <a:cubicBezTo>
                    <a:pt x="14000" y="39384"/>
                    <a:pt x="14400" y="40000"/>
                    <a:pt x="14800" y="40615"/>
                  </a:cubicBezTo>
                  <a:cubicBezTo>
                    <a:pt x="14800" y="41230"/>
                    <a:pt x="13600" y="42461"/>
                    <a:pt x="13200" y="43076"/>
                  </a:cubicBezTo>
                  <a:cubicBezTo>
                    <a:pt x="12800" y="43692"/>
                    <a:pt x="13200" y="45538"/>
                    <a:pt x="12800" y="45538"/>
                  </a:cubicBezTo>
                  <a:cubicBezTo>
                    <a:pt x="12400" y="46153"/>
                    <a:pt x="11600" y="46153"/>
                    <a:pt x="11200" y="46769"/>
                  </a:cubicBezTo>
                  <a:cubicBezTo>
                    <a:pt x="10400" y="47384"/>
                    <a:pt x="10000" y="48000"/>
                    <a:pt x="9600" y="48615"/>
                  </a:cubicBezTo>
                  <a:cubicBezTo>
                    <a:pt x="8800" y="48615"/>
                    <a:pt x="8400" y="48615"/>
                    <a:pt x="7600" y="49230"/>
                  </a:cubicBezTo>
                  <a:cubicBezTo>
                    <a:pt x="6800" y="49230"/>
                    <a:pt x="6400" y="49846"/>
                    <a:pt x="6000" y="51076"/>
                  </a:cubicBezTo>
                  <a:cubicBezTo>
                    <a:pt x="6000" y="51076"/>
                    <a:pt x="4400" y="51692"/>
                    <a:pt x="4400" y="51692"/>
                  </a:cubicBezTo>
                  <a:cubicBezTo>
                    <a:pt x="4400" y="51692"/>
                    <a:pt x="4400" y="51076"/>
                    <a:pt x="4400" y="51076"/>
                  </a:cubicBezTo>
                  <a:cubicBezTo>
                    <a:pt x="4000" y="51076"/>
                    <a:pt x="3600" y="51076"/>
                    <a:pt x="2800" y="51076"/>
                  </a:cubicBezTo>
                  <a:cubicBezTo>
                    <a:pt x="2400" y="51076"/>
                    <a:pt x="1200" y="52307"/>
                    <a:pt x="1200" y="52923"/>
                  </a:cubicBezTo>
                  <a:cubicBezTo>
                    <a:pt x="800" y="54153"/>
                    <a:pt x="400" y="55384"/>
                    <a:pt x="400" y="56000"/>
                  </a:cubicBezTo>
                  <a:cubicBezTo>
                    <a:pt x="0" y="57230"/>
                    <a:pt x="1200" y="58461"/>
                    <a:pt x="1600" y="58461"/>
                  </a:cubicBezTo>
                  <a:cubicBezTo>
                    <a:pt x="2800" y="58461"/>
                    <a:pt x="2400" y="58461"/>
                    <a:pt x="2800" y="60307"/>
                  </a:cubicBezTo>
                  <a:cubicBezTo>
                    <a:pt x="2800" y="60923"/>
                    <a:pt x="3200" y="60923"/>
                    <a:pt x="3200" y="62153"/>
                  </a:cubicBezTo>
                  <a:cubicBezTo>
                    <a:pt x="3200" y="62153"/>
                    <a:pt x="2800" y="63384"/>
                    <a:pt x="2800" y="63384"/>
                  </a:cubicBezTo>
                  <a:cubicBezTo>
                    <a:pt x="3600" y="64000"/>
                    <a:pt x="4000" y="64000"/>
                    <a:pt x="4400" y="64615"/>
                  </a:cubicBezTo>
                  <a:cubicBezTo>
                    <a:pt x="5200" y="65846"/>
                    <a:pt x="4800" y="67076"/>
                    <a:pt x="5600" y="67692"/>
                  </a:cubicBezTo>
                  <a:cubicBezTo>
                    <a:pt x="6400" y="68307"/>
                    <a:pt x="7200" y="68923"/>
                    <a:pt x="8000" y="69538"/>
                  </a:cubicBezTo>
                  <a:cubicBezTo>
                    <a:pt x="8400" y="69538"/>
                    <a:pt x="8800" y="68923"/>
                    <a:pt x="9200" y="68307"/>
                  </a:cubicBezTo>
                  <a:cubicBezTo>
                    <a:pt x="10400" y="67076"/>
                    <a:pt x="12400" y="67692"/>
                    <a:pt x="13200" y="69538"/>
                  </a:cubicBezTo>
                  <a:cubicBezTo>
                    <a:pt x="13600" y="70769"/>
                    <a:pt x="12800" y="71384"/>
                    <a:pt x="12400" y="72000"/>
                  </a:cubicBezTo>
                  <a:cubicBezTo>
                    <a:pt x="12000" y="72615"/>
                    <a:pt x="12000" y="72615"/>
                    <a:pt x="12000" y="73230"/>
                  </a:cubicBezTo>
                  <a:cubicBezTo>
                    <a:pt x="11600" y="74461"/>
                    <a:pt x="11200" y="74461"/>
                    <a:pt x="10800" y="74461"/>
                  </a:cubicBezTo>
                  <a:cubicBezTo>
                    <a:pt x="9600" y="75692"/>
                    <a:pt x="12800" y="77538"/>
                    <a:pt x="11600" y="78769"/>
                  </a:cubicBezTo>
                  <a:cubicBezTo>
                    <a:pt x="11200" y="80000"/>
                    <a:pt x="10800" y="79384"/>
                    <a:pt x="10000" y="79384"/>
                  </a:cubicBezTo>
                  <a:cubicBezTo>
                    <a:pt x="8400" y="78769"/>
                    <a:pt x="10400" y="81230"/>
                    <a:pt x="10400" y="81230"/>
                  </a:cubicBezTo>
                  <a:cubicBezTo>
                    <a:pt x="10400" y="82461"/>
                    <a:pt x="10000" y="83076"/>
                    <a:pt x="10800" y="83076"/>
                  </a:cubicBezTo>
                  <a:cubicBezTo>
                    <a:pt x="11600" y="83692"/>
                    <a:pt x="11600" y="84307"/>
                    <a:pt x="12400" y="84923"/>
                  </a:cubicBezTo>
                  <a:cubicBezTo>
                    <a:pt x="13200" y="84923"/>
                    <a:pt x="13600" y="86153"/>
                    <a:pt x="14400" y="86769"/>
                  </a:cubicBezTo>
                  <a:cubicBezTo>
                    <a:pt x="14400" y="86769"/>
                    <a:pt x="14800" y="87384"/>
                    <a:pt x="15200" y="87384"/>
                  </a:cubicBezTo>
                  <a:cubicBezTo>
                    <a:pt x="15600" y="87384"/>
                    <a:pt x="15200" y="86153"/>
                    <a:pt x="16000" y="86153"/>
                  </a:cubicBezTo>
                  <a:cubicBezTo>
                    <a:pt x="17600" y="86153"/>
                    <a:pt x="18400" y="90461"/>
                    <a:pt x="20000" y="90461"/>
                  </a:cubicBezTo>
                  <a:cubicBezTo>
                    <a:pt x="20800" y="90461"/>
                    <a:pt x="20800" y="92307"/>
                    <a:pt x="21600" y="92307"/>
                  </a:cubicBezTo>
                  <a:cubicBezTo>
                    <a:pt x="22400" y="92923"/>
                    <a:pt x="22800" y="94153"/>
                    <a:pt x="23200" y="94153"/>
                  </a:cubicBezTo>
                  <a:cubicBezTo>
                    <a:pt x="24000" y="92923"/>
                    <a:pt x="24000" y="94769"/>
                    <a:pt x="24800" y="94769"/>
                  </a:cubicBezTo>
                  <a:cubicBezTo>
                    <a:pt x="25200" y="94769"/>
                    <a:pt x="25200" y="94153"/>
                    <a:pt x="25600" y="94153"/>
                  </a:cubicBezTo>
                  <a:cubicBezTo>
                    <a:pt x="26000" y="94153"/>
                    <a:pt x="26000" y="94769"/>
                    <a:pt x="26400" y="95384"/>
                  </a:cubicBezTo>
                  <a:cubicBezTo>
                    <a:pt x="27200" y="95384"/>
                    <a:pt x="28000" y="95384"/>
                    <a:pt x="28800" y="94769"/>
                  </a:cubicBezTo>
                  <a:cubicBezTo>
                    <a:pt x="30000" y="94153"/>
                    <a:pt x="29200" y="95384"/>
                    <a:pt x="29600" y="96000"/>
                  </a:cubicBezTo>
                  <a:cubicBezTo>
                    <a:pt x="29600" y="96000"/>
                    <a:pt x="30400" y="94153"/>
                    <a:pt x="30800" y="94153"/>
                  </a:cubicBezTo>
                  <a:cubicBezTo>
                    <a:pt x="31200" y="93538"/>
                    <a:pt x="32000" y="93538"/>
                    <a:pt x="32400" y="94153"/>
                  </a:cubicBezTo>
                  <a:cubicBezTo>
                    <a:pt x="33200" y="95384"/>
                    <a:pt x="34000" y="94153"/>
                    <a:pt x="34800" y="94769"/>
                  </a:cubicBezTo>
                  <a:cubicBezTo>
                    <a:pt x="35600" y="95384"/>
                    <a:pt x="36400" y="94153"/>
                    <a:pt x="36800" y="92923"/>
                  </a:cubicBezTo>
                  <a:cubicBezTo>
                    <a:pt x="37200" y="92923"/>
                    <a:pt x="37200" y="92307"/>
                    <a:pt x="37600" y="92307"/>
                  </a:cubicBezTo>
                  <a:cubicBezTo>
                    <a:pt x="38000" y="91692"/>
                    <a:pt x="38400" y="92307"/>
                    <a:pt x="38800" y="91692"/>
                  </a:cubicBezTo>
                  <a:cubicBezTo>
                    <a:pt x="39200" y="91076"/>
                    <a:pt x="39600" y="89846"/>
                    <a:pt x="40400" y="90461"/>
                  </a:cubicBezTo>
                  <a:cubicBezTo>
                    <a:pt x="41200" y="91076"/>
                    <a:pt x="41200" y="91076"/>
                    <a:pt x="42400" y="89846"/>
                  </a:cubicBezTo>
                  <a:cubicBezTo>
                    <a:pt x="42800" y="89230"/>
                    <a:pt x="43600" y="91076"/>
                    <a:pt x="43600" y="91692"/>
                  </a:cubicBezTo>
                  <a:cubicBezTo>
                    <a:pt x="43200" y="92923"/>
                    <a:pt x="42400" y="93538"/>
                    <a:pt x="43200" y="93538"/>
                  </a:cubicBezTo>
                  <a:cubicBezTo>
                    <a:pt x="44400" y="93538"/>
                    <a:pt x="44400" y="93538"/>
                    <a:pt x="45600" y="92923"/>
                  </a:cubicBezTo>
                  <a:cubicBezTo>
                    <a:pt x="46000" y="92923"/>
                    <a:pt x="46400" y="94769"/>
                    <a:pt x="46400" y="95384"/>
                  </a:cubicBezTo>
                  <a:cubicBezTo>
                    <a:pt x="46400" y="95384"/>
                    <a:pt x="46400" y="96615"/>
                    <a:pt x="46800" y="96000"/>
                  </a:cubicBezTo>
                  <a:cubicBezTo>
                    <a:pt x="46800" y="96000"/>
                    <a:pt x="47600" y="96000"/>
                    <a:pt x="47600" y="96615"/>
                  </a:cubicBezTo>
                  <a:cubicBezTo>
                    <a:pt x="47600" y="97230"/>
                    <a:pt x="46800" y="97846"/>
                    <a:pt x="47200" y="98461"/>
                  </a:cubicBezTo>
                  <a:cubicBezTo>
                    <a:pt x="47600" y="99692"/>
                    <a:pt x="47200" y="101538"/>
                    <a:pt x="46800" y="102153"/>
                  </a:cubicBezTo>
                  <a:cubicBezTo>
                    <a:pt x="46400" y="103384"/>
                    <a:pt x="45600" y="104000"/>
                    <a:pt x="45200" y="104615"/>
                  </a:cubicBezTo>
                  <a:cubicBezTo>
                    <a:pt x="45200" y="105230"/>
                    <a:pt x="45200" y="108307"/>
                    <a:pt x="44800" y="107692"/>
                  </a:cubicBezTo>
                  <a:cubicBezTo>
                    <a:pt x="45200" y="108307"/>
                    <a:pt x="47600" y="106461"/>
                    <a:pt x="48000" y="107692"/>
                  </a:cubicBezTo>
                  <a:cubicBezTo>
                    <a:pt x="48000" y="107692"/>
                    <a:pt x="47200" y="108307"/>
                    <a:pt x="47600" y="109538"/>
                  </a:cubicBezTo>
                  <a:cubicBezTo>
                    <a:pt x="48000" y="110769"/>
                    <a:pt x="49200" y="110769"/>
                    <a:pt x="48800" y="111384"/>
                  </a:cubicBezTo>
                  <a:cubicBezTo>
                    <a:pt x="48800" y="112000"/>
                    <a:pt x="48400" y="113230"/>
                    <a:pt x="48400" y="113846"/>
                  </a:cubicBezTo>
                  <a:cubicBezTo>
                    <a:pt x="48800" y="114461"/>
                    <a:pt x="50000" y="113846"/>
                    <a:pt x="50000" y="114461"/>
                  </a:cubicBezTo>
                  <a:cubicBezTo>
                    <a:pt x="50000" y="114461"/>
                    <a:pt x="50000" y="115076"/>
                    <a:pt x="50000" y="115076"/>
                  </a:cubicBezTo>
                  <a:cubicBezTo>
                    <a:pt x="50000" y="116307"/>
                    <a:pt x="50400" y="115692"/>
                    <a:pt x="50800" y="115692"/>
                  </a:cubicBezTo>
                  <a:cubicBezTo>
                    <a:pt x="51200" y="115692"/>
                    <a:pt x="51600" y="115076"/>
                    <a:pt x="52000" y="115692"/>
                  </a:cubicBezTo>
                  <a:cubicBezTo>
                    <a:pt x="52400" y="115692"/>
                    <a:pt x="52800" y="116307"/>
                    <a:pt x="53200" y="116923"/>
                  </a:cubicBezTo>
                  <a:cubicBezTo>
                    <a:pt x="54000" y="117538"/>
                    <a:pt x="53600" y="115076"/>
                    <a:pt x="53600" y="114461"/>
                  </a:cubicBezTo>
                  <a:cubicBezTo>
                    <a:pt x="52800" y="112000"/>
                    <a:pt x="53600" y="113230"/>
                    <a:pt x="54400" y="112000"/>
                  </a:cubicBezTo>
                  <a:cubicBezTo>
                    <a:pt x="55200" y="111384"/>
                    <a:pt x="54800" y="112000"/>
                    <a:pt x="55600" y="112615"/>
                  </a:cubicBezTo>
                  <a:cubicBezTo>
                    <a:pt x="55600" y="112615"/>
                    <a:pt x="56400" y="112000"/>
                    <a:pt x="56400" y="112000"/>
                  </a:cubicBezTo>
                  <a:cubicBezTo>
                    <a:pt x="56400" y="112615"/>
                    <a:pt x="57200" y="111384"/>
                    <a:pt x="57200" y="112000"/>
                  </a:cubicBezTo>
                  <a:cubicBezTo>
                    <a:pt x="57600" y="112615"/>
                    <a:pt x="57600" y="113230"/>
                    <a:pt x="58400" y="112000"/>
                  </a:cubicBezTo>
                  <a:cubicBezTo>
                    <a:pt x="58800" y="111384"/>
                    <a:pt x="58800" y="112000"/>
                    <a:pt x="59200" y="111384"/>
                  </a:cubicBezTo>
                  <a:cubicBezTo>
                    <a:pt x="59600" y="110769"/>
                    <a:pt x="59600" y="109538"/>
                    <a:pt x="60400" y="109538"/>
                  </a:cubicBezTo>
                  <a:cubicBezTo>
                    <a:pt x="60800" y="109538"/>
                    <a:pt x="61200" y="110769"/>
                    <a:pt x="62000" y="110769"/>
                  </a:cubicBezTo>
                  <a:cubicBezTo>
                    <a:pt x="62000" y="110769"/>
                    <a:pt x="63600" y="111384"/>
                    <a:pt x="63600" y="111384"/>
                  </a:cubicBezTo>
                  <a:cubicBezTo>
                    <a:pt x="63600" y="112000"/>
                    <a:pt x="62800" y="112615"/>
                    <a:pt x="62800" y="113230"/>
                  </a:cubicBezTo>
                  <a:cubicBezTo>
                    <a:pt x="63200" y="113846"/>
                    <a:pt x="64000" y="114461"/>
                    <a:pt x="64400" y="115076"/>
                  </a:cubicBezTo>
                  <a:cubicBezTo>
                    <a:pt x="65200" y="115692"/>
                    <a:pt x="66800" y="116307"/>
                    <a:pt x="67200" y="114461"/>
                  </a:cubicBezTo>
                  <a:cubicBezTo>
                    <a:pt x="67200" y="114461"/>
                    <a:pt x="68000" y="115692"/>
                    <a:pt x="68000" y="115692"/>
                  </a:cubicBezTo>
                  <a:cubicBezTo>
                    <a:pt x="68400" y="116307"/>
                    <a:pt x="68800" y="115076"/>
                    <a:pt x="69600" y="115692"/>
                  </a:cubicBezTo>
                  <a:cubicBezTo>
                    <a:pt x="70000" y="116307"/>
                    <a:pt x="69200" y="116923"/>
                    <a:pt x="69200" y="117538"/>
                  </a:cubicBezTo>
                  <a:cubicBezTo>
                    <a:pt x="69200" y="118153"/>
                    <a:pt x="70000" y="119384"/>
                    <a:pt x="70000" y="120000"/>
                  </a:cubicBezTo>
                  <a:cubicBezTo>
                    <a:pt x="70400" y="120000"/>
                    <a:pt x="70800" y="119384"/>
                    <a:pt x="71200" y="119384"/>
                  </a:cubicBezTo>
                  <a:cubicBezTo>
                    <a:pt x="71200" y="118769"/>
                    <a:pt x="70000" y="118153"/>
                    <a:pt x="70400" y="117538"/>
                  </a:cubicBezTo>
                  <a:cubicBezTo>
                    <a:pt x="71200" y="115692"/>
                    <a:pt x="72000" y="115692"/>
                    <a:pt x="73200" y="115076"/>
                  </a:cubicBezTo>
                  <a:cubicBezTo>
                    <a:pt x="74000" y="114461"/>
                    <a:pt x="74800" y="114461"/>
                    <a:pt x="75600" y="114461"/>
                  </a:cubicBezTo>
                  <a:cubicBezTo>
                    <a:pt x="76000" y="114461"/>
                    <a:pt x="76000" y="113230"/>
                    <a:pt x="76400" y="113230"/>
                  </a:cubicBezTo>
                  <a:cubicBezTo>
                    <a:pt x="77200" y="113230"/>
                    <a:pt x="76800" y="112615"/>
                    <a:pt x="76800" y="112000"/>
                  </a:cubicBezTo>
                  <a:cubicBezTo>
                    <a:pt x="76800" y="112615"/>
                    <a:pt x="78400" y="112000"/>
                    <a:pt x="78400" y="112000"/>
                  </a:cubicBezTo>
                  <a:cubicBezTo>
                    <a:pt x="79200" y="111384"/>
                    <a:pt x="80000" y="112000"/>
                    <a:pt x="80800" y="112000"/>
                  </a:cubicBezTo>
                  <a:cubicBezTo>
                    <a:pt x="81600" y="112000"/>
                    <a:pt x="82000" y="111384"/>
                    <a:pt x="82800" y="110769"/>
                  </a:cubicBezTo>
                  <a:cubicBezTo>
                    <a:pt x="83200" y="110769"/>
                    <a:pt x="83200" y="108923"/>
                    <a:pt x="83600" y="108923"/>
                  </a:cubicBezTo>
                  <a:cubicBezTo>
                    <a:pt x="84400" y="108923"/>
                    <a:pt x="84800" y="108307"/>
                    <a:pt x="85200" y="107692"/>
                  </a:cubicBezTo>
                  <a:cubicBezTo>
                    <a:pt x="85600" y="107692"/>
                    <a:pt x="86000" y="107076"/>
                    <a:pt x="86000" y="106461"/>
                  </a:cubicBezTo>
                  <a:cubicBezTo>
                    <a:pt x="85600" y="106461"/>
                    <a:pt x="87200" y="105846"/>
                    <a:pt x="87200" y="105846"/>
                  </a:cubicBezTo>
                  <a:cubicBezTo>
                    <a:pt x="87600" y="105230"/>
                    <a:pt x="88000" y="104000"/>
                    <a:pt x="88400" y="103384"/>
                  </a:cubicBezTo>
                  <a:cubicBezTo>
                    <a:pt x="88800" y="102769"/>
                    <a:pt x="88800" y="102769"/>
                    <a:pt x="88800" y="102153"/>
                  </a:cubicBezTo>
                  <a:cubicBezTo>
                    <a:pt x="89200" y="100923"/>
                    <a:pt x="88400" y="101538"/>
                    <a:pt x="88400" y="100923"/>
                  </a:cubicBezTo>
                  <a:cubicBezTo>
                    <a:pt x="88400" y="100923"/>
                    <a:pt x="90400" y="100923"/>
                    <a:pt x="89200" y="99692"/>
                  </a:cubicBezTo>
                  <a:cubicBezTo>
                    <a:pt x="88800" y="99076"/>
                    <a:pt x="89200" y="99076"/>
                    <a:pt x="89600" y="99076"/>
                  </a:cubicBezTo>
                  <a:cubicBezTo>
                    <a:pt x="90000" y="99076"/>
                    <a:pt x="90000" y="98461"/>
                    <a:pt x="90400" y="97846"/>
                  </a:cubicBezTo>
                  <a:cubicBezTo>
                    <a:pt x="90800" y="97230"/>
                    <a:pt x="90800" y="96615"/>
                    <a:pt x="91200" y="96000"/>
                  </a:cubicBezTo>
                  <a:cubicBezTo>
                    <a:pt x="91200" y="96000"/>
                    <a:pt x="91200" y="94769"/>
                    <a:pt x="91200" y="94769"/>
                  </a:cubicBezTo>
                  <a:cubicBezTo>
                    <a:pt x="91600" y="94153"/>
                    <a:pt x="92000" y="94153"/>
                    <a:pt x="92400" y="93538"/>
                  </a:cubicBezTo>
                  <a:cubicBezTo>
                    <a:pt x="92800" y="92923"/>
                    <a:pt x="92400" y="92307"/>
                    <a:pt x="92400" y="92307"/>
                  </a:cubicBezTo>
                  <a:cubicBezTo>
                    <a:pt x="92400" y="91692"/>
                    <a:pt x="92800" y="91692"/>
                    <a:pt x="92800" y="91692"/>
                  </a:cubicBezTo>
                  <a:cubicBezTo>
                    <a:pt x="93200" y="91692"/>
                    <a:pt x="92800" y="90461"/>
                    <a:pt x="92800" y="90461"/>
                  </a:cubicBezTo>
                  <a:cubicBezTo>
                    <a:pt x="92800" y="90461"/>
                    <a:pt x="93600" y="91076"/>
                    <a:pt x="93600" y="90461"/>
                  </a:cubicBezTo>
                  <a:cubicBezTo>
                    <a:pt x="94400" y="89846"/>
                    <a:pt x="93600" y="89846"/>
                    <a:pt x="93200" y="89230"/>
                  </a:cubicBezTo>
                  <a:cubicBezTo>
                    <a:pt x="93200" y="89230"/>
                    <a:pt x="94400" y="88000"/>
                    <a:pt x="94400" y="88000"/>
                  </a:cubicBezTo>
                  <a:cubicBezTo>
                    <a:pt x="94000" y="89230"/>
                    <a:pt x="92800" y="87384"/>
                    <a:pt x="92400" y="86769"/>
                  </a:cubicBezTo>
                  <a:cubicBezTo>
                    <a:pt x="92400" y="86769"/>
                    <a:pt x="92000" y="87384"/>
                    <a:pt x="91600" y="87384"/>
                  </a:cubicBezTo>
                  <a:cubicBezTo>
                    <a:pt x="91200" y="88000"/>
                    <a:pt x="90800" y="86769"/>
                    <a:pt x="90400" y="87384"/>
                  </a:cubicBezTo>
                  <a:cubicBezTo>
                    <a:pt x="91200" y="86769"/>
                    <a:pt x="92000" y="86153"/>
                    <a:pt x="92400" y="85538"/>
                  </a:cubicBezTo>
                  <a:cubicBezTo>
                    <a:pt x="92800" y="84923"/>
                    <a:pt x="94000" y="84923"/>
                    <a:pt x="93200" y="83692"/>
                  </a:cubicBezTo>
                  <a:cubicBezTo>
                    <a:pt x="92400" y="83076"/>
                    <a:pt x="92000" y="82461"/>
                    <a:pt x="91200" y="81230"/>
                  </a:cubicBezTo>
                  <a:cubicBezTo>
                    <a:pt x="91200" y="80615"/>
                    <a:pt x="89200" y="81846"/>
                    <a:pt x="89200" y="80000"/>
                  </a:cubicBezTo>
                  <a:cubicBezTo>
                    <a:pt x="89200" y="81230"/>
                    <a:pt x="91200" y="81230"/>
                    <a:pt x="91600" y="81230"/>
                  </a:cubicBezTo>
                  <a:cubicBezTo>
                    <a:pt x="92000" y="81230"/>
                    <a:pt x="93200" y="83076"/>
                    <a:pt x="93600" y="81846"/>
                  </a:cubicBezTo>
                  <a:cubicBezTo>
                    <a:pt x="94000" y="80615"/>
                    <a:pt x="91600" y="79384"/>
                    <a:pt x="91600" y="78153"/>
                  </a:cubicBezTo>
                  <a:cubicBezTo>
                    <a:pt x="91200" y="76923"/>
                    <a:pt x="91200" y="74461"/>
                    <a:pt x="90400" y="73846"/>
                  </a:cubicBezTo>
                  <a:cubicBezTo>
                    <a:pt x="90000" y="72615"/>
                    <a:pt x="87600" y="72615"/>
                    <a:pt x="88400" y="70769"/>
                  </a:cubicBezTo>
                  <a:cubicBezTo>
                    <a:pt x="88800" y="69538"/>
                    <a:pt x="89200" y="68923"/>
                    <a:pt x="89600" y="68307"/>
                  </a:cubicBezTo>
                  <a:cubicBezTo>
                    <a:pt x="90400" y="67076"/>
                    <a:pt x="89600" y="67692"/>
                    <a:pt x="90000" y="67076"/>
                  </a:cubicBezTo>
                  <a:cubicBezTo>
                    <a:pt x="90000" y="66461"/>
                    <a:pt x="91200" y="67076"/>
                    <a:pt x="91200" y="67076"/>
                  </a:cubicBezTo>
                  <a:cubicBezTo>
                    <a:pt x="91600" y="66461"/>
                    <a:pt x="90800" y="65846"/>
                    <a:pt x="91600" y="65230"/>
                  </a:cubicBezTo>
                  <a:cubicBezTo>
                    <a:pt x="92400" y="65230"/>
                    <a:pt x="92800" y="64615"/>
                    <a:pt x="93200" y="64000"/>
                  </a:cubicBezTo>
                  <a:cubicBezTo>
                    <a:pt x="93600" y="64000"/>
                    <a:pt x="94000" y="64000"/>
                    <a:pt x="94000" y="64000"/>
                  </a:cubicBezTo>
                  <a:cubicBezTo>
                    <a:pt x="94400" y="64000"/>
                    <a:pt x="94000" y="64615"/>
                    <a:pt x="94400" y="64615"/>
                  </a:cubicBezTo>
                  <a:cubicBezTo>
                    <a:pt x="94800" y="65230"/>
                    <a:pt x="95200" y="63384"/>
                    <a:pt x="95200" y="62769"/>
                  </a:cubicBezTo>
                  <a:cubicBezTo>
                    <a:pt x="94400" y="61538"/>
                    <a:pt x="93600" y="62153"/>
                    <a:pt x="93200" y="62153"/>
                  </a:cubicBezTo>
                  <a:cubicBezTo>
                    <a:pt x="92400" y="62153"/>
                    <a:pt x="92000" y="60923"/>
                    <a:pt x="91200" y="61538"/>
                  </a:cubicBezTo>
                  <a:cubicBezTo>
                    <a:pt x="90800" y="61538"/>
                    <a:pt x="90400" y="62769"/>
                    <a:pt x="89600" y="62769"/>
                  </a:cubicBezTo>
                  <a:cubicBezTo>
                    <a:pt x="89200" y="63384"/>
                    <a:pt x="88400" y="63384"/>
                    <a:pt x="88000" y="62769"/>
                  </a:cubicBezTo>
                  <a:cubicBezTo>
                    <a:pt x="87600" y="62153"/>
                    <a:pt x="88400" y="60923"/>
                    <a:pt x="88000" y="60307"/>
                  </a:cubicBezTo>
                  <a:cubicBezTo>
                    <a:pt x="87200" y="59692"/>
                    <a:pt x="84000" y="59692"/>
                    <a:pt x="85200" y="56615"/>
                  </a:cubicBezTo>
                  <a:cubicBezTo>
                    <a:pt x="85600" y="56000"/>
                    <a:pt x="86000" y="56615"/>
                    <a:pt x="86800" y="56615"/>
                  </a:cubicBezTo>
                  <a:cubicBezTo>
                    <a:pt x="87200" y="56615"/>
                    <a:pt x="88000" y="56000"/>
                    <a:pt x="88400" y="55384"/>
                  </a:cubicBezTo>
                  <a:cubicBezTo>
                    <a:pt x="89200" y="53538"/>
                    <a:pt x="90400" y="52307"/>
                    <a:pt x="91600" y="51076"/>
                  </a:cubicBezTo>
                  <a:cubicBezTo>
                    <a:pt x="92000" y="49846"/>
                    <a:pt x="92400" y="49846"/>
                    <a:pt x="93200" y="49846"/>
                  </a:cubicBezTo>
                  <a:cubicBezTo>
                    <a:pt x="93200" y="50461"/>
                    <a:pt x="94400" y="50461"/>
                    <a:pt x="94400" y="51076"/>
                  </a:cubicBezTo>
                  <a:cubicBezTo>
                    <a:pt x="94000" y="51692"/>
                    <a:pt x="94000" y="52923"/>
                    <a:pt x="93600" y="53538"/>
                  </a:cubicBezTo>
                  <a:cubicBezTo>
                    <a:pt x="93200" y="53538"/>
                    <a:pt x="92400" y="54153"/>
                    <a:pt x="92400" y="54769"/>
                  </a:cubicBezTo>
                  <a:cubicBezTo>
                    <a:pt x="92400" y="55384"/>
                    <a:pt x="93600" y="55384"/>
                    <a:pt x="93600" y="55384"/>
                  </a:cubicBezTo>
                  <a:cubicBezTo>
                    <a:pt x="93600" y="55384"/>
                    <a:pt x="92000" y="57230"/>
                    <a:pt x="92400" y="57230"/>
                  </a:cubicBezTo>
                  <a:cubicBezTo>
                    <a:pt x="92800" y="57846"/>
                    <a:pt x="94800" y="54769"/>
                    <a:pt x="95200" y="54769"/>
                  </a:cubicBezTo>
                  <a:cubicBezTo>
                    <a:pt x="96000" y="54153"/>
                    <a:pt x="96800" y="53538"/>
                    <a:pt x="97600" y="53538"/>
                  </a:cubicBezTo>
                  <a:cubicBezTo>
                    <a:pt x="98400" y="53538"/>
                    <a:pt x="98400" y="53538"/>
                    <a:pt x="98800" y="52307"/>
                  </a:cubicBezTo>
                  <a:cubicBezTo>
                    <a:pt x="99600" y="51692"/>
                    <a:pt x="100800" y="51076"/>
                    <a:pt x="101600" y="49846"/>
                  </a:cubicBezTo>
                  <a:cubicBezTo>
                    <a:pt x="102000" y="49230"/>
                    <a:pt x="102800" y="47384"/>
                    <a:pt x="103600" y="47384"/>
                  </a:cubicBezTo>
                  <a:cubicBezTo>
                    <a:pt x="104000" y="46769"/>
                    <a:pt x="106400" y="49230"/>
                    <a:pt x="106400" y="47384"/>
                  </a:cubicBezTo>
                  <a:cubicBezTo>
                    <a:pt x="106400" y="46769"/>
                    <a:pt x="106000" y="46153"/>
                    <a:pt x="106400" y="45538"/>
                  </a:cubicBezTo>
                  <a:cubicBezTo>
                    <a:pt x="106800" y="45538"/>
                    <a:pt x="107200" y="45538"/>
                    <a:pt x="107600" y="45538"/>
                  </a:cubicBezTo>
                  <a:cubicBezTo>
                    <a:pt x="108400" y="45538"/>
                    <a:pt x="108000" y="44923"/>
                    <a:pt x="108400" y="44307"/>
                  </a:cubicBezTo>
                  <a:cubicBezTo>
                    <a:pt x="109200" y="43692"/>
                    <a:pt x="109600" y="44307"/>
                    <a:pt x="109600" y="43076"/>
                  </a:cubicBezTo>
                  <a:cubicBezTo>
                    <a:pt x="109600" y="41230"/>
                    <a:pt x="110800" y="43076"/>
                    <a:pt x="111200" y="43692"/>
                  </a:cubicBezTo>
                  <a:cubicBezTo>
                    <a:pt x="111200" y="42461"/>
                    <a:pt x="112400" y="42461"/>
                    <a:pt x="112400" y="41230"/>
                  </a:cubicBezTo>
                  <a:cubicBezTo>
                    <a:pt x="112400" y="40000"/>
                    <a:pt x="112800" y="38153"/>
                    <a:pt x="112400" y="36923"/>
                  </a:cubicBezTo>
                  <a:cubicBezTo>
                    <a:pt x="111600" y="35076"/>
                    <a:pt x="112000" y="35692"/>
                    <a:pt x="112800" y="34461"/>
                  </a:cubicBezTo>
                  <a:cubicBezTo>
                    <a:pt x="113600" y="33846"/>
                    <a:pt x="114000" y="33230"/>
                    <a:pt x="114800" y="33846"/>
                  </a:cubicBezTo>
                  <a:cubicBezTo>
                    <a:pt x="116000" y="34461"/>
                    <a:pt x="116000" y="34461"/>
                    <a:pt x="116400" y="32615"/>
                  </a:cubicBezTo>
                  <a:cubicBezTo>
                    <a:pt x="116800" y="31384"/>
                    <a:pt x="117600" y="30769"/>
                    <a:pt x="118000" y="28923"/>
                  </a:cubicBezTo>
                  <a:cubicBezTo>
                    <a:pt x="118000" y="27692"/>
                    <a:pt x="118400" y="26461"/>
                    <a:pt x="119200" y="25230"/>
                  </a:cubicBezTo>
                  <a:cubicBezTo>
                    <a:pt x="120000" y="24000"/>
                    <a:pt x="119200" y="24000"/>
                    <a:pt x="119200" y="2276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4" name="Google Shape;803;gb0755e36db_0_0">
              <a:extLst>
                <a:ext uri="{FF2B5EF4-FFF2-40B4-BE49-F238E27FC236}">
                  <a16:creationId xmlns:a16="http://schemas.microsoft.com/office/drawing/2014/main" id="{82763F3D-ED68-0242-B7D6-27DDE7B10771}"/>
                </a:ext>
              </a:extLst>
            </p:cNvPr>
            <p:cNvSpPr/>
            <p:nvPr/>
          </p:nvSpPr>
          <p:spPr>
            <a:xfrm>
              <a:off x="15465731" y="6938291"/>
              <a:ext cx="1321800" cy="5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529"/>
                  </a:moveTo>
                  <a:cubicBezTo>
                    <a:pt x="764" y="40588"/>
                    <a:pt x="2292" y="44117"/>
                    <a:pt x="5350" y="45882"/>
                  </a:cubicBezTo>
                  <a:cubicBezTo>
                    <a:pt x="6878" y="47647"/>
                    <a:pt x="7643" y="49411"/>
                    <a:pt x="9171" y="51176"/>
                  </a:cubicBezTo>
                  <a:cubicBezTo>
                    <a:pt x="9936" y="54705"/>
                    <a:pt x="10700" y="60000"/>
                    <a:pt x="11464" y="63529"/>
                  </a:cubicBezTo>
                  <a:cubicBezTo>
                    <a:pt x="12229" y="65294"/>
                    <a:pt x="11464" y="65294"/>
                    <a:pt x="11464" y="67058"/>
                  </a:cubicBezTo>
                  <a:cubicBezTo>
                    <a:pt x="10700" y="67058"/>
                    <a:pt x="11464" y="68823"/>
                    <a:pt x="11464" y="70588"/>
                  </a:cubicBezTo>
                  <a:cubicBezTo>
                    <a:pt x="10700" y="75882"/>
                    <a:pt x="9936" y="75882"/>
                    <a:pt x="12229" y="79411"/>
                  </a:cubicBezTo>
                  <a:cubicBezTo>
                    <a:pt x="15286" y="81176"/>
                    <a:pt x="18343" y="79411"/>
                    <a:pt x="21401" y="82941"/>
                  </a:cubicBezTo>
                  <a:cubicBezTo>
                    <a:pt x="22929" y="86470"/>
                    <a:pt x="25987" y="91764"/>
                    <a:pt x="27515" y="95294"/>
                  </a:cubicBezTo>
                  <a:cubicBezTo>
                    <a:pt x="28280" y="97058"/>
                    <a:pt x="29044" y="100588"/>
                    <a:pt x="29808" y="104117"/>
                  </a:cubicBezTo>
                  <a:cubicBezTo>
                    <a:pt x="30573" y="107647"/>
                    <a:pt x="32866" y="105882"/>
                    <a:pt x="33630" y="105882"/>
                  </a:cubicBezTo>
                  <a:cubicBezTo>
                    <a:pt x="36687" y="105882"/>
                    <a:pt x="39745" y="105882"/>
                    <a:pt x="42802" y="105882"/>
                  </a:cubicBezTo>
                  <a:cubicBezTo>
                    <a:pt x="44331" y="105882"/>
                    <a:pt x="47388" y="105882"/>
                    <a:pt x="48917" y="107647"/>
                  </a:cubicBezTo>
                  <a:cubicBezTo>
                    <a:pt x="50445" y="109411"/>
                    <a:pt x="51210" y="112941"/>
                    <a:pt x="52738" y="112941"/>
                  </a:cubicBezTo>
                  <a:cubicBezTo>
                    <a:pt x="54267" y="114705"/>
                    <a:pt x="56560" y="116470"/>
                    <a:pt x="58089" y="116470"/>
                  </a:cubicBezTo>
                  <a:cubicBezTo>
                    <a:pt x="59617" y="114705"/>
                    <a:pt x="61146" y="120000"/>
                    <a:pt x="61910" y="118235"/>
                  </a:cubicBezTo>
                  <a:cubicBezTo>
                    <a:pt x="64968" y="114705"/>
                    <a:pt x="67261" y="111176"/>
                    <a:pt x="71082" y="109411"/>
                  </a:cubicBezTo>
                  <a:cubicBezTo>
                    <a:pt x="74140" y="109411"/>
                    <a:pt x="78726" y="111176"/>
                    <a:pt x="81019" y="107647"/>
                  </a:cubicBezTo>
                  <a:cubicBezTo>
                    <a:pt x="83312" y="104117"/>
                    <a:pt x="84076" y="98823"/>
                    <a:pt x="86369" y="97058"/>
                  </a:cubicBezTo>
                  <a:cubicBezTo>
                    <a:pt x="88662" y="95294"/>
                    <a:pt x="88662" y="93529"/>
                    <a:pt x="87133" y="90000"/>
                  </a:cubicBezTo>
                  <a:cubicBezTo>
                    <a:pt x="86369" y="88235"/>
                    <a:pt x="86369" y="84705"/>
                    <a:pt x="87898" y="82941"/>
                  </a:cubicBezTo>
                  <a:cubicBezTo>
                    <a:pt x="90191" y="77647"/>
                    <a:pt x="93248" y="88235"/>
                    <a:pt x="96305" y="81176"/>
                  </a:cubicBezTo>
                  <a:cubicBezTo>
                    <a:pt x="97070" y="79411"/>
                    <a:pt x="97834" y="77647"/>
                    <a:pt x="99363" y="77647"/>
                  </a:cubicBezTo>
                  <a:cubicBezTo>
                    <a:pt x="101656" y="75882"/>
                    <a:pt x="102420" y="77647"/>
                    <a:pt x="104713" y="74117"/>
                  </a:cubicBezTo>
                  <a:cubicBezTo>
                    <a:pt x="105477" y="72352"/>
                    <a:pt x="105477" y="67058"/>
                    <a:pt x="106242" y="67058"/>
                  </a:cubicBezTo>
                  <a:cubicBezTo>
                    <a:pt x="107770" y="65294"/>
                    <a:pt x="108535" y="65294"/>
                    <a:pt x="109299" y="65294"/>
                  </a:cubicBezTo>
                  <a:cubicBezTo>
                    <a:pt x="112356" y="63529"/>
                    <a:pt x="114649" y="61764"/>
                    <a:pt x="117707" y="63529"/>
                  </a:cubicBezTo>
                  <a:cubicBezTo>
                    <a:pt x="120000" y="63529"/>
                    <a:pt x="115414" y="51176"/>
                    <a:pt x="114649" y="51176"/>
                  </a:cubicBezTo>
                  <a:cubicBezTo>
                    <a:pt x="113885" y="49411"/>
                    <a:pt x="112356" y="47647"/>
                    <a:pt x="110828" y="49411"/>
                  </a:cubicBezTo>
                  <a:cubicBezTo>
                    <a:pt x="109299" y="49411"/>
                    <a:pt x="109299" y="52941"/>
                    <a:pt x="107770" y="51176"/>
                  </a:cubicBezTo>
                  <a:cubicBezTo>
                    <a:pt x="107006" y="49411"/>
                    <a:pt x="104713" y="47647"/>
                    <a:pt x="103949" y="49411"/>
                  </a:cubicBezTo>
                  <a:cubicBezTo>
                    <a:pt x="103184" y="52941"/>
                    <a:pt x="102420" y="51176"/>
                    <a:pt x="102420" y="47647"/>
                  </a:cubicBezTo>
                  <a:cubicBezTo>
                    <a:pt x="102420" y="44117"/>
                    <a:pt x="104713" y="37058"/>
                    <a:pt x="104713" y="33529"/>
                  </a:cubicBezTo>
                  <a:cubicBezTo>
                    <a:pt x="105477" y="30000"/>
                    <a:pt x="107770" y="24705"/>
                    <a:pt x="104713" y="24705"/>
                  </a:cubicBezTo>
                  <a:cubicBezTo>
                    <a:pt x="102420" y="24705"/>
                    <a:pt x="102420" y="26470"/>
                    <a:pt x="100127" y="24705"/>
                  </a:cubicBezTo>
                  <a:cubicBezTo>
                    <a:pt x="97834" y="22941"/>
                    <a:pt x="97070" y="22941"/>
                    <a:pt x="94777" y="26470"/>
                  </a:cubicBezTo>
                  <a:cubicBezTo>
                    <a:pt x="92484" y="30000"/>
                    <a:pt x="89426" y="31764"/>
                    <a:pt x="87133" y="33529"/>
                  </a:cubicBezTo>
                  <a:cubicBezTo>
                    <a:pt x="83312" y="35294"/>
                    <a:pt x="81783" y="33529"/>
                    <a:pt x="78726" y="33529"/>
                  </a:cubicBezTo>
                  <a:cubicBezTo>
                    <a:pt x="77197" y="31764"/>
                    <a:pt x="76433" y="31764"/>
                    <a:pt x="74904" y="30000"/>
                  </a:cubicBezTo>
                  <a:cubicBezTo>
                    <a:pt x="74140" y="30000"/>
                    <a:pt x="73375" y="26470"/>
                    <a:pt x="71847" y="26470"/>
                  </a:cubicBezTo>
                  <a:cubicBezTo>
                    <a:pt x="68789" y="24705"/>
                    <a:pt x="67261" y="21176"/>
                    <a:pt x="63439" y="19411"/>
                  </a:cubicBezTo>
                  <a:cubicBezTo>
                    <a:pt x="61910" y="19411"/>
                    <a:pt x="60382" y="21176"/>
                    <a:pt x="58853" y="22941"/>
                  </a:cubicBezTo>
                  <a:cubicBezTo>
                    <a:pt x="57324" y="24705"/>
                    <a:pt x="55796" y="22941"/>
                    <a:pt x="54267" y="21176"/>
                  </a:cubicBezTo>
                  <a:cubicBezTo>
                    <a:pt x="52738" y="19411"/>
                    <a:pt x="51974" y="19411"/>
                    <a:pt x="51974" y="14117"/>
                  </a:cubicBezTo>
                  <a:cubicBezTo>
                    <a:pt x="51210" y="10588"/>
                    <a:pt x="51210" y="10588"/>
                    <a:pt x="48917" y="8823"/>
                  </a:cubicBezTo>
                  <a:cubicBezTo>
                    <a:pt x="47388" y="7058"/>
                    <a:pt x="45859" y="5294"/>
                    <a:pt x="44331" y="5294"/>
                  </a:cubicBezTo>
                  <a:cubicBezTo>
                    <a:pt x="42802" y="5294"/>
                    <a:pt x="40509" y="0"/>
                    <a:pt x="39745" y="1764"/>
                  </a:cubicBezTo>
                  <a:cubicBezTo>
                    <a:pt x="38216" y="1764"/>
                    <a:pt x="35159" y="8823"/>
                    <a:pt x="34394" y="12352"/>
                  </a:cubicBezTo>
                  <a:cubicBezTo>
                    <a:pt x="34394" y="15882"/>
                    <a:pt x="36687" y="19411"/>
                    <a:pt x="35923" y="22941"/>
                  </a:cubicBezTo>
                  <a:cubicBezTo>
                    <a:pt x="35159" y="26470"/>
                    <a:pt x="32866" y="30000"/>
                    <a:pt x="31337" y="26470"/>
                  </a:cubicBezTo>
                  <a:cubicBezTo>
                    <a:pt x="29808" y="26470"/>
                    <a:pt x="29044" y="24705"/>
                    <a:pt x="28280" y="24705"/>
                  </a:cubicBezTo>
                  <a:cubicBezTo>
                    <a:pt x="27515" y="24705"/>
                    <a:pt x="26751" y="24705"/>
                    <a:pt x="25987" y="24705"/>
                  </a:cubicBezTo>
                  <a:cubicBezTo>
                    <a:pt x="23694" y="22941"/>
                    <a:pt x="23694" y="19411"/>
                    <a:pt x="21401" y="17647"/>
                  </a:cubicBezTo>
                  <a:cubicBezTo>
                    <a:pt x="19872" y="15882"/>
                    <a:pt x="17579" y="14117"/>
                    <a:pt x="16050" y="15882"/>
                  </a:cubicBezTo>
                  <a:cubicBezTo>
                    <a:pt x="13757" y="17647"/>
                    <a:pt x="12229" y="21176"/>
                    <a:pt x="9936" y="22941"/>
                  </a:cubicBezTo>
                  <a:cubicBezTo>
                    <a:pt x="8407" y="24705"/>
                    <a:pt x="6878" y="28235"/>
                    <a:pt x="5350" y="30000"/>
                  </a:cubicBezTo>
                  <a:cubicBezTo>
                    <a:pt x="3057" y="30000"/>
                    <a:pt x="1528" y="33529"/>
                    <a:pt x="0" y="3352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5" name="Google Shape;804;gb0755e36db_0_0">
              <a:extLst>
                <a:ext uri="{FF2B5EF4-FFF2-40B4-BE49-F238E27FC236}">
                  <a16:creationId xmlns:a16="http://schemas.microsoft.com/office/drawing/2014/main" id="{1E83085A-8FCC-E944-94D6-503249429EFD}"/>
                </a:ext>
              </a:extLst>
            </p:cNvPr>
            <p:cNvSpPr/>
            <p:nvPr/>
          </p:nvSpPr>
          <p:spPr>
            <a:xfrm>
              <a:off x="12281698" y="5834512"/>
              <a:ext cx="528900" cy="9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190" y="27777"/>
                  </a:moveTo>
                  <a:cubicBezTo>
                    <a:pt x="114285" y="26666"/>
                    <a:pt x="118095" y="24444"/>
                    <a:pt x="116190" y="22222"/>
                  </a:cubicBezTo>
                  <a:cubicBezTo>
                    <a:pt x="114285" y="20000"/>
                    <a:pt x="116190" y="20000"/>
                    <a:pt x="116190" y="17777"/>
                  </a:cubicBezTo>
                  <a:cubicBezTo>
                    <a:pt x="116190" y="16666"/>
                    <a:pt x="114285" y="15555"/>
                    <a:pt x="114285" y="14444"/>
                  </a:cubicBezTo>
                  <a:cubicBezTo>
                    <a:pt x="112380" y="13333"/>
                    <a:pt x="114285" y="13333"/>
                    <a:pt x="114285" y="12222"/>
                  </a:cubicBezTo>
                  <a:cubicBezTo>
                    <a:pt x="112380" y="10000"/>
                    <a:pt x="112380" y="8888"/>
                    <a:pt x="108571" y="7777"/>
                  </a:cubicBezTo>
                  <a:cubicBezTo>
                    <a:pt x="104761" y="6666"/>
                    <a:pt x="100952" y="6666"/>
                    <a:pt x="97142" y="5555"/>
                  </a:cubicBezTo>
                  <a:cubicBezTo>
                    <a:pt x="93333" y="3333"/>
                    <a:pt x="89523" y="0"/>
                    <a:pt x="83809" y="1111"/>
                  </a:cubicBezTo>
                  <a:cubicBezTo>
                    <a:pt x="81904" y="1111"/>
                    <a:pt x="83809" y="4444"/>
                    <a:pt x="83809" y="5555"/>
                  </a:cubicBezTo>
                  <a:cubicBezTo>
                    <a:pt x="81904" y="8888"/>
                    <a:pt x="70476" y="6666"/>
                    <a:pt x="64761" y="5555"/>
                  </a:cubicBezTo>
                  <a:cubicBezTo>
                    <a:pt x="64761" y="7777"/>
                    <a:pt x="64761" y="8888"/>
                    <a:pt x="64761" y="11111"/>
                  </a:cubicBezTo>
                  <a:cubicBezTo>
                    <a:pt x="62857" y="11111"/>
                    <a:pt x="59047" y="10000"/>
                    <a:pt x="55238" y="11111"/>
                  </a:cubicBezTo>
                  <a:cubicBezTo>
                    <a:pt x="53333" y="11111"/>
                    <a:pt x="53333" y="12222"/>
                    <a:pt x="51428" y="13333"/>
                  </a:cubicBezTo>
                  <a:cubicBezTo>
                    <a:pt x="51428" y="14444"/>
                    <a:pt x="47619" y="15555"/>
                    <a:pt x="47619" y="16666"/>
                  </a:cubicBezTo>
                  <a:cubicBezTo>
                    <a:pt x="45714" y="17777"/>
                    <a:pt x="49523" y="20000"/>
                    <a:pt x="47619" y="20000"/>
                  </a:cubicBezTo>
                  <a:cubicBezTo>
                    <a:pt x="47619" y="21111"/>
                    <a:pt x="45714" y="21111"/>
                    <a:pt x="45714" y="22222"/>
                  </a:cubicBezTo>
                  <a:cubicBezTo>
                    <a:pt x="41904" y="23333"/>
                    <a:pt x="38095" y="25555"/>
                    <a:pt x="38095" y="27777"/>
                  </a:cubicBezTo>
                  <a:cubicBezTo>
                    <a:pt x="38095" y="30000"/>
                    <a:pt x="34285" y="27777"/>
                    <a:pt x="32380" y="30000"/>
                  </a:cubicBezTo>
                  <a:cubicBezTo>
                    <a:pt x="32380" y="32222"/>
                    <a:pt x="32380" y="34444"/>
                    <a:pt x="30476" y="36666"/>
                  </a:cubicBezTo>
                  <a:cubicBezTo>
                    <a:pt x="30476" y="38888"/>
                    <a:pt x="24761" y="40000"/>
                    <a:pt x="24761" y="42222"/>
                  </a:cubicBezTo>
                  <a:cubicBezTo>
                    <a:pt x="24761" y="43333"/>
                    <a:pt x="30476" y="45555"/>
                    <a:pt x="28571" y="46666"/>
                  </a:cubicBezTo>
                  <a:cubicBezTo>
                    <a:pt x="24761" y="48888"/>
                    <a:pt x="20952" y="47777"/>
                    <a:pt x="17142" y="48888"/>
                  </a:cubicBezTo>
                  <a:cubicBezTo>
                    <a:pt x="11428" y="50000"/>
                    <a:pt x="9523" y="53333"/>
                    <a:pt x="9523" y="56666"/>
                  </a:cubicBezTo>
                  <a:cubicBezTo>
                    <a:pt x="11428" y="58888"/>
                    <a:pt x="11428" y="61111"/>
                    <a:pt x="11428" y="63333"/>
                  </a:cubicBezTo>
                  <a:cubicBezTo>
                    <a:pt x="11428" y="66666"/>
                    <a:pt x="7619" y="67777"/>
                    <a:pt x="15238" y="70000"/>
                  </a:cubicBezTo>
                  <a:cubicBezTo>
                    <a:pt x="19047" y="72222"/>
                    <a:pt x="17142" y="73333"/>
                    <a:pt x="13333" y="74444"/>
                  </a:cubicBezTo>
                  <a:cubicBezTo>
                    <a:pt x="11428" y="75555"/>
                    <a:pt x="15238" y="80000"/>
                    <a:pt x="13333" y="82222"/>
                  </a:cubicBezTo>
                  <a:cubicBezTo>
                    <a:pt x="13333" y="84444"/>
                    <a:pt x="7619" y="84444"/>
                    <a:pt x="7619" y="86666"/>
                  </a:cubicBezTo>
                  <a:cubicBezTo>
                    <a:pt x="7619" y="87777"/>
                    <a:pt x="7619" y="92222"/>
                    <a:pt x="5714" y="92222"/>
                  </a:cubicBezTo>
                  <a:cubicBezTo>
                    <a:pt x="5714" y="92222"/>
                    <a:pt x="1904" y="91111"/>
                    <a:pt x="0" y="91111"/>
                  </a:cubicBezTo>
                  <a:cubicBezTo>
                    <a:pt x="0" y="95555"/>
                    <a:pt x="7619" y="96666"/>
                    <a:pt x="7619" y="100000"/>
                  </a:cubicBezTo>
                  <a:cubicBezTo>
                    <a:pt x="5714" y="101111"/>
                    <a:pt x="11428" y="106666"/>
                    <a:pt x="13333" y="107777"/>
                  </a:cubicBezTo>
                  <a:cubicBezTo>
                    <a:pt x="17142" y="110000"/>
                    <a:pt x="15238" y="111111"/>
                    <a:pt x="15238" y="113333"/>
                  </a:cubicBezTo>
                  <a:cubicBezTo>
                    <a:pt x="15238" y="114444"/>
                    <a:pt x="19047" y="116666"/>
                    <a:pt x="19047" y="118888"/>
                  </a:cubicBezTo>
                  <a:cubicBezTo>
                    <a:pt x="17142" y="120000"/>
                    <a:pt x="24761" y="118888"/>
                    <a:pt x="26666" y="120000"/>
                  </a:cubicBezTo>
                  <a:cubicBezTo>
                    <a:pt x="30476" y="120000"/>
                    <a:pt x="28571" y="118888"/>
                    <a:pt x="28571" y="116666"/>
                  </a:cubicBezTo>
                  <a:cubicBezTo>
                    <a:pt x="28571" y="111111"/>
                    <a:pt x="43809" y="115555"/>
                    <a:pt x="45714" y="112222"/>
                  </a:cubicBezTo>
                  <a:cubicBezTo>
                    <a:pt x="47619" y="108888"/>
                    <a:pt x="49523" y="105555"/>
                    <a:pt x="51428" y="102222"/>
                  </a:cubicBezTo>
                  <a:cubicBezTo>
                    <a:pt x="51428" y="100000"/>
                    <a:pt x="51428" y="97777"/>
                    <a:pt x="49523" y="96666"/>
                  </a:cubicBezTo>
                  <a:cubicBezTo>
                    <a:pt x="47619" y="94444"/>
                    <a:pt x="49523" y="94444"/>
                    <a:pt x="53333" y="93333"/>
                  </a:cubicBezTo>
                  <a:cubicBezTo>
                    <a:pt x="55238" y="93333"/>
                    <a:pt x="60952" y="92222"/>
                    <a:pt x="60952" y="91111"/>
                  </a:cubicBezTo>
                  <a:cubicBezTo>
                    <a:pt x="60952" y="91111"/>
                    <a:pt x="60952" y="90000"/>
                    <a:pt x="60952" y="90000"/>
                  </a:cubicBezTo>
                  <a:cubicBezTo>
                    <a:pt x="62857" y="90000"/>
                    <a:pt x="66666" y="90000"/>
                    <a:pt x="66666" y="88888"/>
                  </a:cubicBezTo>
                  <a:cubicBezTo>
                    <a:pt x="66666" y="87777"/>
                    <a:pt x="64761" y="87777"/>
                    <a:pt x="64761" y="86666"/>
                  </a:cubicBezTo>
                  <a:cubicBezTo>
                    <a:pt x="66666" y="86666"/>
                    <a:pt x="68571" y="85555"/>
                    <a:pt x="68571" y="85555"/>
                  </a:cubicBezTo>
                  <a:cubicBezTo>
                    <a:pt x="72380" y="83333"/>
                    <a:pt x="70476" y="82222"/>
                    <a:pt x="66666" y="81111"/>
                  </a:cubicBezTo>
                  <a:cubicBezTo>
                    <a:pt x="62857" y="78888"/>
                    <a:pt x="55238" y="77777"/>
                    <a:pt x="55238" y="73333"/>
                  </a:cubicBezTo>
                  <a:cubicBezTo>
                    <a:pt x="55238" y="71111"/>
                    <a:pt x="55238" y="68888"/>
                    <a:pt x="57142" y="66666"/>
                  </a:cubicBezTo>
                  <a:cubicBezTo>
                    <a:pt x="59047" y="64444"/>
                    <a:pt x="59047" y="64444"/>
                    <a:pt x="57142" y="62222"/>
                  </a:cubicBezTo>
                  <a:cubicBezTo>
                    <a:pt x="55238" y="62222"/>
                    <a:pt x="62857" y="58888"/>
                    <a:pt x="62857" y="58888"/>
                  </a:cubicBezTo>
                  <a:cubicBezTo>
                    <a:pt x="66666" y="56666"/>
                    <a:pt x="68571" y="54444"/>
                    <a:pt x="74285" y="53333"/>
                  </a:cubicBezTo>
                  <a:cubicBezTo>
                    <a:pt x="80000" y="52222"/>
                    <a:pt x="89523" y="48888"/>
                    <a:pt x="93333" y="45555"/>
                  </a:cubicBezTo>
                  <a:cubicBezTo>
                    <a:pt x="97142" y="42222"/>
                    <a:pt x="87619" y="40000"/>
                    <a:pt x="95238" y="38888"/>
                  </a:cubicBezTo>
                  <a:cubicBezTo>
                    <a:pt x="99047" y="37777"/>
                    <a:pt x="97142" y="37777"/>
                    <a:pt x="95238" y="35555"/>
                  </a:cubicBezTo>
                  <a:cubicBezTo>
                    <a:pt x="95238" y="34444"/>
                    <a:pt x="100952" y="33333"/>
                    <a:pt x="102857" y="33333"/>
                  </a:cubicBezTo>
                  <a:cubicBezTo>
                    <a:pt x="106666" y="31111"/>
                    <a:pt x="108571" y="30000"/>
                    <a:pt x="110476" y="32222"/>
                  </a:cubicBezTo>
                  <a:cubicBezTo>
                    <a:pt x="112380" y="32222"/>
                    <a:pt x="114285" y="31111"/>
                    <a:pt x="114285" y="31111"/>
                  </a:cubicBezTo>
                  <a:cubicBezTo>
                    <a:pt x="116190" y="31111"/>
                    <a:pt x="118095" y="31111"/>
                    <a:pt x="120000" y="31111"/>
                  </a:cubicBezTo>
                  <a:cubicBezTo>
                    <a:pt x="120000" y="30000"/>
                    <a:pt x="118095" y="30000"/>
                    <a:pt x="116190" y="27777"/>
                  </a:cubicBezTo>
                  <a:cubicBezTo>
                    <a:pt x="114285" y="26666"/>
                    <a:pt x="116190" y="28888"/>
                    <a:pt x="116190" y="2777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6" name="Google Shape;805;gb0755e36db_0_0">
              <a:extLst>
                <a:ext uri="{FF2B5EF4-FFF2-40B4-BE49-F238E27FC236}">
                  <a16:creationId xmlns:a16="http://schemas.microsoft.com/office/drawing/2014/main" id="{7582E554-312F-8B42-ACF1-059F52E7881C}"/>
                </a:ext>
              </a:extLst>
            </p:cNvPr>
            <p:cNvSpPr/>
            <p:nvPr/>
          </p:nvSpPr>
          <p:spPr>
            <a:xfrm>
              <a:off x="12669645" y="5765526"/>
              <a:ext cx="453900" cy="710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84285"/>
                  </a:moveTo>
                  <a:cubicBezTo>
                    <a:pt x="115555" y="81428"/>
                    <a:pt x="108888" y="80000"/>
                    <a:pt x="104444" y="78571"/>
                  </a:cubicBezTo>
                  <a:cubicBezTo>
                    <a:pt x="97777" y="75714"/>
                    <a:pt x="106666" y="75714"/>
                    <a:pt x="108888" y="72857"/>
                  </a:cubicBezTo>
                  <a:cubicBezTo>
                    <a:pt x="108888" y="72857"/>
                    <a:pt x="100000" y="64285"/>
                    <a:pt x="97777" y="62857"/>
                  </a:cubicBezTo>
                  <a:cubicBezTo>
                    <a:pt x="97777" y="62857"/>
                    <a:pt x="102222" y="61428"/>
                    <a:pt x="102222" y="61428"/>
                  </a:cubicBezTo>
                  <a:cubicBezTo>
                    <a:pt x="102222" y="60000"/>
                    <a:pt x="97777" y="55714"/>
                    <a:pt x="97777" y="54285"/>
                  </a:cubicBezTo>
                  <a:cubicBezTo>
                    <a:pt x="97777" y="52857"/>
                    <a:pt x="100000" y="52857"/>
                    <a:pt x="100000" y="51428"/>
                  </a:cubicBezTo>
                  <a:cubicBezTo>
                    <a:pt x="102222" y="50000"/>
                    <a:pt x="97777" y="47142"/>
                    <a:pt x="97777" y="45714"/>
                  </a:cubicBezTo>
                  <a:cubicBezTo>
                    <a:pt x="93333" y="42857"/>
                    <a:pt x="88888" y="40000"/>
                    <a:pt x="93333" y="37142"/>
                  </a:cubicBezTo>
                  <a:cubicBezTo>
                    <a:pt x="95555" y="35714"/>
                    <a:pt x="100000" y="34285"/>
                    <a:pt x="100000" y="32857"/>
                  </a:cubicBezTo>
                  <a:cubicBezTo>
                    <a:pt x="102222" y="30000"/>
                    <a:pt x="97777" y="28571"/>
                    <a:pt x="97777" y="27142"/>
                  </a:cubicBezTo>
                  <a:cubicBezTo>
                    <a:pt x="95555" y="25714"/>
                    <a:pt x="80000" y="21428"/>
                    <a:pt x="84444" y="18571"/>
                  </a:cubicBezTo>
                  <a:cubicBezTo>
                    <a:pt x="84444" y="18571"/>
                    <a:pt x="88888" y="17142"/>
                    <a:pt x="88888" y="17142"/>
                  </a:cubicBezTo>
                  <a:cubicBezTo>
                    <a:pt x="88888" y="17142"/>
                    <a:pt x="82222" y="14285"/>
                    <a:pt x="86666" y="14285"/>
                  </a:cubicBezTo>
                  <a:cubicBezTo>
                    <a:pt x="93333" y="14285"/>
                    <a:pt x="97777" y="7142"/>
                    <a:pt x="91111" y="4285"/>
                  </a:cubicBezTo>
                  <a:cubicBezTo>
                    <a:pt x="88888" y="2857"/>
                    <a:pt x="84444" y="2857"/>
                    <a:pt x="82222" y="1428"/>
                  </a:cubicBezTo>
                  <a:cubicBezTo>
                    <a:pt x="80000" y="0"/>
                    <a:pt x="77777" y="0"/>
                    <a:pt x="75555" y="0"/>
                  </a:cubicBezTo>
                  <a:cubicBezTo>
                    <a:pt x="71111" y="1428"/>
                    <a:pt x="68888" y="0"/>
                    <a:pt x="64444" y="1428"/>
                  </a:cubicBezTo>
                  <a:cubicBezTo>
                    <a:pt x="62222" y="2857"/>
                    <a:pt x="57777" y="5714"/>
                    <a:pt x="55555" y="7142"/>
                  </a:cubicBezTo>
                  <a:cubicBezTo>
                    <a:pt x="55555" y="8571"/>
                    <a:pt x="55555" y="14285"/>
                    <a:pt x="53333" y="14285"/>
                  </a:cubicBezTo>
                  <a:cubicBezTo>
                    <a:pt x="51111" y="15714"/>
                    <a:pt x="48888" y="17142"/>
                    <a:pt x="46666" y="18571"/>
                  </a:cubicBezTo>
                  <a:cubicBezTo>
                    <a:pt x="44444" y="18571"/>
                    <a:pt x="40000" y="15714"/>
                    <a:pt x="37777" y="15714"/>
                  </a:cubicBezTo>
                  <a:cubicBezTo>
                    <a:pt x="35555" y="15714"/>
                    <a:pt x="33333" y="17142"/>
                    <a:pt x="31111" y="17142"/>
                  </a:cubicBezTo>
                  <a:cubicBezTo>
                    <a:pt x="24444" y="18571"/>
                    <a:pt x="20000" y="17142"/>
                    <a:pt x="15555" y="14285"/>
                  </a:cubicBezTo>
                  <a:cubicBezTo>
                    <a:pt x="15555" y="12857"/>
                    <a:pt x="11111" y="10000"/>
                    <a:pt x="8888" y="10000"/>
                  </a:cubicBezTo>
                  <a:cubicBezTo>
                    <a:pt x="6666" y="10000"/>
                    <a:pt x="2222" y="12857"/>
                    <a:pt x="0" y="12857"/>
                  </a:cubicBezTo>
                  <a:cubicBezTo>
                    <a:pt x="4444" y="15714"/>
                    <a:pt x="11111" y="18571"/>
                    <a:pt x="17777" y="20000"/>
                  </a:cubicBezTo>
                  <a:cubicBezTo>
                    <a:pt x="20000" y="20000"/>
                    <a:pt x="24444" y="21428"/>
                    <a:pt x="26666" y="22857"/>
                  </a:cubicBezTo>
                  <a:cubicBezTo>
                    <a:pt x="28888" y="24285"/>
                    <a:pt x="28888" y="25714"/>
                    <a:pt x="31111" y="27142"/>
                  </a:cubicBezTo>
                  <a:cubicBezTo>
                    <a:pt x="31111" y="28571"/>
                    <a:pt x="28888" y="28571"/>
                    <a:pt x="31111" y="30000"/>
                  </a:cubicBezTo>
                  <a:cubicBezTo>
                    <a:pt x="31111" y="31428"/>
                    <a:pt x="35555" y="32857"/>
                    <a:pt x="33333" y="34285"/>
                  </a:cubicBezTo>
                  <a:cubicBezTo>
                    <a:pt x="33333" y="35714"/>
                    <a:pt x="31111" y="37142"/>
                    <a:pt x="33333" y="38571"/>
                  </a:cubicBezTo>
                  <a:cubicBezTo>
                    <a:pt x="33333" y="38571"/>
                    <a:pt x="35555" y="41428"/>
                    <a:pt x="35555" y="41428"/>
                  </a:cubicBezTo>
                  <a:cubicBezTo>
                    <a:pt x="33333" y="42857"/>
                    <a:pt x="33333" y="45714"/>
                    <a:pt x="33333" y="47142"/>
                  </a:cubicBezTo>
                  <a:cubicBezTo>
                    <a:pt x="33333" y="47142"/>
                    <a:pt x="37777" y="51428"/>
                    <a:pt x="37777" y="51428"/>
                  </a:cubicBezTo>
                  <a:cubicBezTo>
                    <a:pt x="40000" y="52857"/>
                    <a:pt x="44444" y="54285"/>
                    <a:pt x="46666" y="54285"/>
                  </a:cubicBezTo>
                  <a:cubicBezTo>
                    <a:pt x="48888" y="55714"/>
                    <a:pt x="48888" y="57142"/>
                    <a:pt x="48888" y="58571"/>
                  </a:cubicBezTo>
                  <a:cubicBezTo>
                    <a:pt x="48888" y="60000"/>
                    <a:pt x="51111" y="61428"/>
                    <a:pt x="51111" y="62857"/>
                  </a:cubicBezTo>
                  <a:cubicBezTo>
                    <a:pt x="51111" y="64285"/>
                    <a:pt x="46666" y="62857"/>
                    <a:pt x="44444" y="62857"/>
                  </a:cubicBezTo>
                  <a:cubicBezTo>
                    <a:pt x="42222" y="62857"/>
                    <a:pt x="35555" y="68571"/>
                    <a:pt x="35555" y="70000"/>
                  </a:cubicBezTo>
                  <a:cubicBezTo>
                    <a:pt x="33333" y="71428"/>
                    <a:pt x="31111" y="71428"/>
                    <a:pt x="28888" y="72857"/>
                  </a:cubicBezTo>
                  <a:cubicBezTo>
                    <a:pt x="26666" y="74285"/>
                    <a:pt x="24444" y="75714"/>
                    <a:pt x="22222" y="77142"/>
                  </a:cubicBezTo>
                  <a:cubicBezTo>
                    <a:pt x="20000" y="77142"/>
                    <a:pt x="8888" y="82857"/>
                    <a:pt x="8888" y="81428"/>
                  </a:cubicBezTo>
                  <a:cubicBezTo>
                    <a:pt x="8888" y="84285"/>
                    <a:pt x="4444" y="85714"/>
                    <a:pt x="4444" y="88571"/>
                  </a:cubicBezTo>
                  <a:cubicBezTo>
                    <a:pt x="6666" y="91428"/>
                    <a:pt x="4444" y="95714"/>
                    <a:pt x="8888" y="95714"/>
                  </a:cubicBezTo>
                  <a:cubicBezTo>
                    <a:pt x="11111" y="95714"/>
                    <a:pt x="8888" y="102857"/>
                    <a:pt x="8888" y="104285"/>
                  </a:cubicBezTo>
                  <a:cubicBezTo>
                    <a:pt x="8888" y="107142"/>
                    <a:pt x="4444" y="110000"/>
                    <a:pt x="8888" y="111428"/>
                  </a:cubicBezTo>
                  <a:cubicBezTo>
                    <a:pt x="8888" y="111428"/>
                    <a:pt x="17777" y="112857"/>
                    <a:pt x="15555" y="114285"/>
                  </a:cubicBezTo>
                  <a:cubicBezTo>
                    <a:pt x="15555" y="114285"/>
                    <a:pt x="11111" y="115714"/>
                    <a:pt x="11111" y="115714"/>
                  </a:cubicBezTo>
                  <a:cubicBezTo>
                    <a:pt x="15555" y="115714"/>
                    <a:pt x="15555" y="112857"/>
                    <a:pt x="17777" y="112857"/>
                  </a:cubicBezTo>
                  <a:cubicBezTo>
                    <a:pt x="22222" y="111428"/>
                    <a:pt x="17777" y="118571"/>
                    <a:pt x="17777" y="118571"/>
                  </a:cubicBezTo>
                  <a:cubicBezTo>
                    <a:pt x="17777" y="118571"/>
                    <a:pt x="24444" y="114285"/>
                    <a:pt x="24444" y="114285"/>
                  </a:cubicBezTo>
                  <a:cubicBezTo>
                    <a:pt x="26666" y="112857"/>
                    <a:pt x="24444" y="118571"/>
                    <a:pt x="24444" y="118571"/>
                  </a:cubicBezTo>
                  <a:cubicBezTo>
                    <a:pt x="31111" y="120000"/>
                    <a:pt x="44444" y="115714"/>
                    <a:pt x="51111" y="114285"/>
                  </a:cubicBezTo>
                  <a:cubicBezTo>
                    <a:pt x="60000" y="112857"/>
                    <a:pt x="68888" y="112857"/>
                    <a:pt x="80000" y="111428"/>
                  </a:cubicBezTo>
                  <a:cubicBezTo>
                    <a:pt x="86666" y="105714"/>
                    <a:pt x="95555" y="101428"/>
                    <a:pt x="102222" y="97142"/>
                  </a:cubicBezTo>
                  <a:cubicBezTo>
                    <a:pt x="106666" y="94285"/>
                    <a:pt x="120000" y="88571"/>
                    <a:pt x="117777" y="84285"/>
                  </a:cubicBezTo>
                  <a:cubicBezTo>
                    <a:pt x="115555" y="81428"/>
                    <a:pt x="120000" y="88571"/>
                    <a:pt x="117777" y="8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7" name="Google Shape;806;gb0755e36db_0_0">
              <a:extLst>
                <a:ext uri="{FF2B5EF4-FFF2-40B4-BE49-F238E27FC236}">
                  <a16:creationId xmlns:a16="http://schemas.microsoft.com/office/drawing/2014/main" id="{48470511-82D3-0645-A602-CBD07ACC0EAA}"/>
                </a:ext>
              </a:extLst>
            </p:cNvPr>
            <p:cNvSpPr/>
            <p:nvPr/>
          </p:nvSpPr>
          <p:spPr>
            <a:xfrm>
              <a:off x="12020192" y="5682165"/>
              <a:ext cx="1077600" cy="90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875" y="113271"/>
                  </a:moveTo>
                  <a:cubicBezTo>
                    <a:pt x="31875" y="113271"/>
                    <a:pt x="32812" y="109906"/>
                    <a:pt x="32812" y="108785"/>
                  </a:cubicBezTo>
                  <a:cubicBezTo>
                    <a:pt x="32812" y="106542"/>
                    <a:pt x="33750" y="105420"/>
                    <a:pt x="35625" y="104299"/>
                  </a:cubicBezTo>
                  <a:cubicBezTo>
                    <a:pt x="37500" y="102056"/>
                    <a:pt x="35625" y="98691"/>
                    <a:pt x="35625" y="97570"/>
                  </a:cubicBezTo>
                  <a:cubicBezTo>
                    <a:pt x="35625" y="94205"/>
                    <a:pt x="39375" y="94205"/>
                    <a:pt x="36562" y="91962"/>
                  </a:cubicBezTo>
                  <a:cubicBezTo>
                    <a:pt x="34687" y="89719"/>
                    <a:pt x="33750" y="89719"/>
                    <a:pt x="34687" y="86355"/>
                  </a:cubicBezTo>
                  <a:cubicBezTo>
                    <a:pt x="35625" y="84112"/>
                    <a:pt x="34687" y="81869"/>
                    <a:pt x="34687" y="79626"/>
                  </a:cubicBezTo>
                  <a:cubicBezTo>
                    <a:pt x="33750" y="76261"/>
                    <a:pt x="32812" y="72897"/>
                    <a:pt x="35625" y="70654"/>
                  </a:cubicBezTo>
                  <a:cubicBezTo>
                    <a:pt x="36562" y="69532"/>
                    <a:pt x="38437" y="69532"/>
                    <a:pt x="39375" y="68411"/>
                  </a:cubicBezTo>
                  <a:cubicBezTo>
                    <a:pt x="40312" y="68411"/>
                    <a:pt x="41250" y="69532"/>
                    <a:pt x="42187" y="68411"/>
                  </a:cubicBezTo>
                  <a:cubicBezTo>
                    <a:pt x="43125" y="66168"/>
                    <a:pt x="42187" y="65046"/>
                    <a:pt x="41250" y="63925"/>
                  </a:cubicBezTo>
                  <a:cubicBezTo>
                    <a:pt x="41250" y="61682"/>
                    <a:pt x="43125" y="60560"/>
                    <a:pt x="44062" y="58317"/>
                  </a:cubicBezTo>
                  <a:cubicBezTo>
                    <a:pt x="44062" y="57196"/>
                    <a:pt x="45000" y="53831"/>
                    <a:pt x="45000" y="51588"/>
                  </a:cubicBezTo>
                  <a:cubicBezTo>
                    <a:pt x="45000" y="49345"/>
                    <a:pt x="48750" y="49345"/>
                    <a:pt x="47812" y="48224"/>
                  </a:cubicBezTo>
                  <a:cubicBezTo>
                    <a:pt x="47812" y="45981"/>
                    <a:pt x="49687" y="44859"/>
                    <a:pt x="50625" y="42616"/>
                  </a:cubicBezTo>
                  <a:cubicBezTo>
                    <a:pt x="52500" y="40373"/>
                    <a:pt x="52500" y="41495"/>
                    <a:pt x="52500" y="38130"/>
                  </a:cubicBezTo>
                  <a:cubicBezTo>
                    <a:pt x="51562" y="37009"/>
                    <a:pt x="55312" y="31401"/>
                    <a:pt x="56250" y="31401"/>
                  </a:cubicBezTo>
                  <a:cubicBezTo>
                    <a:pt x="57187" y="30280"/>
                    <a:pt x="60000" y="31401"/>
                    <a:pt x="60937" y="31401"/>
                  </a:cubicBezTo>
                  <a:cubicBezTo>
                    <a:pt x="60937" y="29158"/>
                    <a:pt x="60937" y="28037"/>
                    <a:pt x="60937" y="25794"/>
                  </a:cubicBezTo>
                  <a:cubicBezTo>
                    <a:pt x="63750" y="26915"/>
                    <a:pt x="65625" y="26915"/>
                    <a:pt x="67500" y="28037"/>
                  </a:cubicBezTo>
                  <a:cubicBezTo>
                    <a:pt x="71250" y="28037"/>
                    <a:pt x="69375" y="23551"/>
                    <a:pt x="70312" y="21308"/>
                  </a:cubicBezTo>
                  <a:cubicBezTo>
                    <a:pt x="70312" y="21308"/>
                    <a:pt x="72187" y="21308"/>
                    <a:pt x="73125" y="21308"/>
                  </a:cubicBezTo>
                  <a:cubicBezTo>
                    <a:pt x="74062" y="20186"/>
                    <a:pt x="75937" y="17943"/>
                    <a:pt x="76875" y="20186"/>
                  </a:cubicBezTo>
                  <a:cubicBezTo>
                    <a:pt x="78750" y="21308"/>
                    <a:pt x="78750" y="23551"/>
                    <a:pt x="80625" y="24672"/>
                  </a:cubicBezTo>
                  <a:cubicBezTo>
                    <a:pt x="81562" y="24672"/>
                    <a:pt x="83437" y="24672"/>
                    <a:pt x="84375" y="24672"/>
                  </a:cubicBezTo>
                  <a:cubicBezTo>
                    <a:pt x="85312" y="24672"/>
                    <a:pt x="86250" y="23551"/>
                    <a:pt x="88125" y="23551"/>
                  </a:cubicBezTo>
                  <a:cubicBezTo>
                    <a:pt x="89062" y="23551"/>
                    <a:pt x="90000" y="25794"/>
                    <a:pt x="91875" y="25794"/>
                  </a:cubicBezTo>
                  <a:cubicBezTo>
                    <a:pt x="91875" y="24672"/>
                    <a:pt x="95625" y="22429"/>
                    <a:pt x="95625" y="22429"/>
                  </a:cubicBezTo>
                  <a:cubicBezTo>
                    <a:pt x="95625" y="19065"/>
                    <a:pt x="95625" y="17943"/>
                    <a:pt x="96562" y="15700"/>
                  </a:cubicBezTo>
                  <a:cubicBezTo>
                    <a:pt x="97500" y="14579"/>
                    <a:pt x="99375" y="12336"/>
                    <a:pt x="100312" y="12336"/>
                  </a:cubicBezTo>
                  <a:cubicBezTo>
                    <a:pt x="101250" y="12336"/>
                    <a:pt x="102187" y="12336"/>
                    <a:pt x="103125" y="12336"/>
                  </a:cubicBezTo>
                  <a:cubicBezTo>
                    <a:pt x="104062" y="12336"/>
                    <a:pt x="104062" y="11214"/>
                    <a:pt x="105000" y="11214"/>
                  </a:cubicBezTo>
                  <a:cubicBezTo>
                    <a:pt x="105937" y="11214"/>
                    <a:pt x="107812" y="13457"/>
                    <a:pt x="108750" y="13457"/>
                  </a:cubicBezTo>
                  <a:cubicBezTo>
                    <a:pt x="110625" y="14579"/>
                    <a:pt x="111562" y="15700"/>
                    <a:pt x="111562" y="19065"/>
                  </a:cubicBezTo>
                  <a:cubicBezTo>
                    <a:pt x="113437" y="19065"/>
                    <a:pt x="118125" y="15700"/>
                    <a:pt x="116250" y="13457"/>
                  </a:cubicBezTo>
                  <a:cubicBezTo>
                    <a:pt x="118125" y="14579"/>
                    <a:pt x="113437" y="14579"/>
                    <a:pt x="112500" y="14579"/>
                  </a:cubicBezTo>
                  <a:cubicBezTo>
                    <a:pt x="117187" y="13457"/>
                    <a:pt x="110625" y="10093"/>
                    <a:pt x="109687" y="11214"/>
                  </a:cubicBezTo>
                  <a:cubicBezTo>
                    <a:pt x="110625" y="10093"/>
                    <a:pt x="111562" y="11214"/>
                    <a:pt x="111562" y="11214"/>
                  </a:cubicBezTo>
                  <a:cubicBezTo>
                    <a:pt x="113437" y="11214"/>
                    <a:pt x="115312" y="11214"/>
                    <a:pt x="116250" y="10093"/>
                  </a:cubicBezTo>
                  <a:cubicBezTo>
                    <a:pt x="117187" y="10093"/>
                    <a:pt x="120000" y="7850"/>
                    <a:pt x="119062" y="6728"/>
                  </a:cubicBezTo>
                  <a:cubicBezTo>
                    <a:pt x="117187" y="5607"/>
                    <a:pt x="114375" y="4485"/>
                    <a:pt x="111562" y="3364"/>
                  </a:cubicBezTo>
                  <a:cubicBezTo>
                    <a:pt x="110625" y="2242"/>
                    <a:pt x="109687" y="4485"/>
                    <a:pt x="108750" y="5607"/>
                  </a:cubicBezTo>
                  <a:cubicBezTo>
                    <a:pt x="108750" y="5607"/>
                    <a:pt x="106875" y="8971"/>
                    <a:pt x="106875" y="7850"/>
                  </a:cubicBezTo>
                  <a:cubicBezTo>
                    <a:pt x="106875" y="7850"/>
                    <a:pt x="106875" y="6728"/>
                    <a:pt x="106875" y="5607"/>
                  </a:cubicBezTo>
                  <a:cubicBezTo>
                    <a:pt x="106875" y="5607"/>
                    <a:pt x="105000" y="5607"/>
                    <a:pt x="105000" y="5607"/>
                  </a:cubicBezTo>
                  <a:cubicBezTo>
                    <a:pt x="105937" y="4485"/>
                    <a:pt x="107812" y="5607"/>
                    <a:pt x="107812" y="4485"/>
                  </a:cubicBezTo>
                  <a:cubicBezTo>
                    <a:pt x="107812" y="4485"/>
                    <a:pt x="105000" y="4485"/>
                    <a:pt x="105000" y="4485"/>
                  </a:cubicBezTo>
                  <a:cubicBezTo>
                    <a:pt x="105000" y="3364"/>
                    <a:pt x="108750" y="3364"/>
                    <a:pt x="108750" y="2242"/>
                  </a:cubicBezTo>
                  <a:cubicBezTo>
                    <a:pt x="107812" y="1121"/>
                    <a:pt x="102187" y="0"/>
                    <a:pt x="103125" y="2242"/>
                  </a:cubicBezTo>
                  <a:cubicBezTo>
                    <a:pt x="104062" y="3364"/>
                    <a:pt x="104062" y="3364"/>
                    <a:pt x="103125" y="4485"/>
                  </a:cubicBezTo>
                  <a:cubicBezTo>
                    <a:pt x="102187" y="5607"/>
                    <a:pt x="100312" y="7850"/>
                    <a:pt x="99375" y="7850"/>
                  </a:cubicBezTo>
                  <a:cubicBezTo>
                    <a:pt x="98437" y="7850"/>
                    <a:pt x="99375" y="3364"/>
                    <a:pt x="99375" y="3364"/>
                  </a:cubicBezTo>
                  <a:cubicBezTo>
                    <a:pt x="99375" y="2242"/>
                    <a:pt x="94687" y="10093"/>
                    <a:pt x="93750" y="10093"/>
                  </a:cubicBezTo>
                  <a:cubicBezTo>
                    <a:pt x="90937" y="10093"/>
                    <a:pt x="93750" y="5607"/>
                    <a:pt x="94687" y="4485"/>
                  </a:cubicBezTo>
                  <a:cubicBezTo>
                    <a:pt x="95625" y="4485"/>
                    <a:pt x="96562" y="2242"/>
                    <a:pt x="96562" y="2242"/>
                  </a:cubicBezTo>
                  <a:cubicBezTo>
                    <a:pt x="95625" y="1121"/>
                    <a:pt x="93750" y="0"/>
                    <a:pt x="93750" y="1121"/>
                  </a:cubicBezTo>
                  <a:cubicBezTo>
                    <a:pt x="93750" y="1121"/>
                    <a:pt x="94687" y="2242"/>
                    <a:pt x="94687" y="2242"/>
                  </a:cubicBezTo>
                  <a:cubicBezTo>
                    <a:pt x="94687" y="2242"/>
                    <a:pt x="92812" y="2242"/>
                    <a:pt x="91875" y="2242"/>
                  </a:cubicBezTo>
                  <a:cubicBezTo>
                    <a:pt x="90937" y="3364"/>
                    <a:pt x="91875" y="2242"/>
                    <a:pt x="90937" y="1121"/>
                  </a:cubicBezTo>
                  <a:cubicBezTo>
                    <a:pt x="90937" y="1121"/>
                    <a:pt x="89062" y="3364"/>
                    <a:pt x="89062" y="3364"/>
                  </a:cubicBezTo>
                  <a:cubicBezTo>
                    <a:pt x="89062" y="4485"/>
                    <a:pt x="90937" y="5607"/>
                    <a:pt x="90000" y="5607"/>
                  </a:cubicBezTo>
                  <a:cubicBezTo>
                    <a:pt x="89062" y="5607"/>
                    <a:pt x="89062" y="5607"/>
                    <a:pt x="89062" y="5607"/>
                  </a:cubicBezTo>
                  <a:cubicBezTo>
                    <a:pt x="88125" y="5607"/>
                    <a:pt x="88125" y="6728"/>
                    <a:pt x="88125" y="7850"/>
                  </a:cubicBezTo>
                  <a:cubicBezTo>
                    <a:pt x="89062" y="5607"/>
                    <a:pt x="85312" y="6728"/>
                    <a:pt x="85312" y="6728"/>
                  </a:cubicBezTo>
                  <a:cubicBezTo>
                    <a:pt x="85312" y="6728"/>
                    <a:pt x="87187" y="5607"/>
                    <a:pt x="87187" y="4485"/>
                  </a:cubicBezTo>
                  <a:cubicBezTo>
                    <a:pt x="87187" y="5607"/>
                    <a:pt x="83437" y="6728"/>
                    <a:pt x="82500" y="6728"/>
                  </a:cubicBezTo>
                  <a:cubicBezTo>
                    <a:pt x="81562" y="6728"/>
                    <a:pt x="85312" y="10093"/>
                    <a:pt x="85312" y="10093"/>
                  </a:cubicBezTo>
                  <a:cubicBezTo>
                    <a:pt x="85312" y="10093"/>
                    <a:pt x="84375" y="12336"/>
                    <a:pt x="84375" y="12336"/>
                  </a:cubicBezTo>
                  <a:cubicBezTo>
                    <a:pt x="84375" y="12336"/>
                    <a:pt x="81562" y="8971"/>
                    <a:pt x="81562" y="8971"/>
                  </a:cubicBezTo>
                  <a:cubicBezTo>
                    <a:pt x="81562" y="8971"/>
                    <a:pt x="79687" y="12336"/>
                    <a:pt x="79687" y="8971"/>
                  </a:cubicBezTo>
                  <a:cubicBezTo>
                    <a:pt x="78750" y="7850"/>
                    <a:pt x="75937" y="10093"/>
                    <a:pt x="75000" y="8971"/>
                  </a:cubicBezTo>
                  <a:cubicBezTo>
                    <a:pt x="75937" y="10093"/>
                    <a:pt x="78750" y="10093"/>
                    <a:pt x="78750" y="11214"/>
                  </a:cubicBezTo>
                  <a:cubicBezTo>
                    <a:pt x="78750" y="11214"/>
                    <a:pt x="77812" y="11214"/>
                    <a:pt x="77812" y="12336"/>
                  </a:cubicBezTo>
                  <a:cubicBezTo>
                    <a:pt x="77812" y="13457"/>
                    <a:pt x="78750" y="13457"/>
                    <a:pt x="78750" y="14579"/>
                  </a:cubicBezTo>
                  <a:cubicBezTo>
                    <a:pt x="78750" y="14579"/>
                    <a:pt x="75937" y="13457"/>
                    <a:pt x="75937" y="12336"/>
                  </a:cubicBezTo>
                  <a:cubicBezTo>
                    <a:pt x="75000" y="12336"/>
                    <a:pt x="75000" y="13457"/>
                    <a:pt x="75000" y="14579"/>
                  </a:cubicBezTo>
                  <a:cubicBezTo>
                    <a:pt x="74062" y="14579"/>
                    <a:pt x="74062" y="13457"/>
                    <a:pt x="74062" y="12336"/>
                  </a:cubicBezTo>
                  <a:cubicBezTo>
                    <a:pt x="74062" y="12336"/>
                    <a:pt x="72187" y="14579"/>
                    <a:pt x="72187" y="14579"/>
                  </a:cubicBezTo>
                  <a:cubicBezTo>
                    <a:pt x="71250" y="15700"/>
                    <a:pt x="73125" y="15700"/>
                    <a:pt x="73125" y="16822"/>
                  </a:cubicBezTo>
                  <a:cubicBezTo>
                    <a:pt x="73125" y="16822"/>
                    <a:pt x="71250" y="16822"/>
                    <a:pt x="71250" y="16822"/>
                  </a:cubicBezTo>
                  <a:cubicBezTo>
                    <a:pt x="70312" y="15700"/>
                    <a:pt x="71250" y="14579"/>
                    <a:pt x="71250" y="13457"/>
                  </a:cubicBezTo>
                  <a:cubicBezTo>
                    <a:pt x="71250" y="13457"/>
                    <a:pt x="68437" y="15700"/>
                    <a:pt x="68437" y="15700"/>
                  </a:cubicBezTo>
                  <a:cubicBezTo>
                    <a:pt x="68437" y="15700"/>
                    <a:pt x="68437" y="15700"/>
                    <a:pt x="69375" y="15700"/>
                  </a:cubicBezTo>
                  <a:cubicBezTo>
                    <a:pt x="68437" y="15700"/>
                    <a:pt x="67500" y="17943"/>
                    <a:pt x="67500" y="17943"/>
                  </a:cubicBezTo>
                  <a:cubicBezTo>
                    <a:pt x="66562" y="16822"/>
                    <a:pt x="68437" y="15700"/>
                    <a:pt x="67500" y="15700"/>
                  </a:cubicBezTo>
                  <a:cubicBezTo>
                    <a:pt x="66562" y="14579"/>
                    <a:pt x="65625" y="14579"/>
                    <a:pt x="65625" y="13457"/>
                  </a:cubicBezTo>
                  <a:cubicBezTo>
                    <a:pt x="65625" y="13457"/>
                    <a:pt x="67500" y="13457"/>
                    <a:pt x="67500" y="13457"/>
                  </a:cubicBezTo>
                  <a:cubicBezTo>
                    <a:pt x="67500" y="12336"/>
                    <a:pt x="64687" y="11214"/>
                    <a:pt x="63750" y="11214"/>
                  </a:cubicBezTo>
                  <a:cubicBezTo>
                    <a:pt x="63750" y="12336"/>
                    <a:pt x="64687" y="14579"/>
                    <a:pt x="64687" y="14579"/>
                  </a:cubicBezTo>
                  <a:cubicBezTo>
                    <a:pt x="64687" y="14579"/>
                    <a:pt x="60937" y="15700"/>
                    <a:pt x="61875" y="15700"/>
                  </a:cubicBezTo>
                  <a:cubicBezTo>
                    <a:pt x="61875" y="15700"/>
                    <a:pt x="63750" y="15700"/>
                    <a:pt x="63750" y="15700"/>
                  </a:cubicBezTo>
                  <a:cubicBezTo>
                    <a:pt x="63750" y="15700"/>
                    <a:pt x="62812" y="15700"/>
                    <a:pt x="62812" y="15700"/>
                  </a:cubicBezTo>
                  <a:cubicBezTo>
                    <a:pt x="63750" y="17943"/>
                    <a:pt x="65625" y="15700"/>
                    <a:pt x="64687" y="15700"/>
                  </a:cubicBezTo>
                  <a:cubicBezTo>
                    <a:pt x="65625" y="16822"/>
                    <a:pt x="64687" y="17943"/>
                    <a:pt x="64687" y="17943"/>
                  </a:cubicBezTo>
                  <a:cubicBezTo>
                    <a:pt x="64687" y="19065"/>
                    <a:pt x="62812" y="16822"/>
                    <a:pt x="62812" y="16822"/>
                  </a:cubicBezTo>
                  <a:cubicBezTo>
                    <a:pt x="61875" y="16822"/>
                    <a:pt x="61875" y="15700"/>
                    <a:pt x="60937" y="15700"/>
                  </a:cubicBezTo>
                  <a:cubicBezTo>
                    <a:pt x="60937" y="15700"/>
                    <a:pt x="60000" y="17943"/>
                    <a:pt x="59062" y="16822"/>
                  </a:cubicBezTo>
                  <a:cubicBezTo>
                    <a:pt x="59062" y="15700"/>
                    <a:pt x="56250" y="17943"/>
                    <a:pt x="56250" y="17943"/>
                  </a:cubicBezTo>
                  <a:cubicBezTo>
                    <a:pt x="56250" y="17943"/>
                    <a:pt x="56250" y="21308"/>
                    <a:pt x="56250" y="21308"/>
                  </a:cubicBezTo>
                  <a:cubicBezTo>
                    <a:pt x="56250" y="22429"/>
                    <a:pt x="57187" y="19065"/>
                    <a:pt x="58125" y="20186"/>
                  </a:cubicBezTo>
                  <a:cubicBezTo>
                    <a:pt x="58125" y="20186"/>
                    <a:pt x="60000" y="21308"/>
                    <a:pt x="60000" y="20186"/>
                  </a:cubicBezTo>
                  <a:cubicBezTo>
                    <a:pt x="60000" y="21308"/>
                    <a:pt x="59062" y="21308"/>
                    <a:pt x="59062" y="22429"/>
                  </a:cubicBezTo>
                  <a:cubicBezTo>
                    <a:pt x="58125" y="22429"/>
                    <a:pt x="59062" y="24672"/>
                    <a:pt x="58125" y="24672"/>
                  </a:cubicBezTo>
                  <a:cubicBezTo>
                    <a:pt x="58125" y="25794"/>
                    <a:pt x="57187" y="23551"/>
                    <a:pt x="57187" y="23551"/>
                  </a:cubicBezTo>
                  <a:cubicBezTo>
                    <a:pt x="56250" y="23551"/>
                    <a:pt x="56250" y="25794"/>
                    <a:pt x="55312" y="25794"/>
                  </a:cubicBezTo>
                  <a:cubicBezTo>
                    <a:pt x="55312" y="25794"/>
                    <a:pt x="55312" y="23551"/>
                    <a:pt x="55312" y="23551"/>
                  </a:cubicBezTo>
                  <a:cubicBezTo>
                    <a:pt x="54375" y="23551"/>
                    <a:pt x="54375" y="24672"/>
                    <a:pt x="53437" y="24672"/>
                  </a:cubicBezTo>
                  <a:cubicBezTo>
                    <a:pt x="53437" y="24672"/>
                    <a:pt x="53437" y="22429"/>
                    <a:pt x="53437" y="22429"/>
                  </a:cubicBezTo>
                  <a:cubicBezTo>
                    <a:pt x="53437" y="21308"/>
                    <a:pt x="52500" y="24672"/>
                    <a:pt x="51562" y="24672"/>
                  </a:cubicBezTo>
                  <a:cubicBezTo>
                    <a:pt x="49687" y="25794"/>
                    <a:pt x="52500" y="19065"/>
                    <a:pt x="52500" y="19065"/>
                  </a:cubicBezTo>
                  <a:cubicBezTo>
                    <a:pt x="51562" y="19065"/>
                    <a:pt x="49687" y="20186"/>
                    <a:pt x="49687" y="20186"/>
                  </a:cubicBezTo>
                  <a:cubicBezTo>
                    <a:pt x="48750" y="21308"/>
                    <a:pt x="50625" y="22429"/>
                    <a:pt x="50625" y="22429"/>
                  </a:cubicBezTo>
                  <a:cubicBezTo>
                    <a:pt x="49687" y="22429"/>
                    <a:pt x="49687" y="22429"/>
                    <a:pt x="48750" y="22429"/>
                  </a:cubicBezTo>
                  <a:cubicBezTo>
                    <a:pt x="48750" y="22429"/>
                    <a:pt x="48750" y="23551"/>
                    <a:pt x="47812" y="24672"/>
                  </a:cubicBezTo>
                  <a:cubicBezTo>
                    <a:pt x="48750" y="23551"/>
                    <a:pt x="44062" y="23551"/>
                    <a:pt x="45937" y="24672"/>
                  </a:cubicBezTo>
                  <a:cubicBezTo>
                    <a:pt x="45937" y="25794"/>
                    <a:pt x="47812" y="24672"/>
                    <a:pt x="47812" y="24672"/>
                  </a:cubicBezTo>
                  <a:cubicBezTo>
                    <a:pt x="47812" y="24672"/>
                    <a:pt x="46875" y="25794"/>
                    <a:pt x="47812" y="25794"/>
                  </a:cubicBezTo>
                  <a:cubicBezTo>
                    <a:pt x="47812" y="25794"/>
                    <a:pt x="48750" y="25794"/>
                    <a:pt x="48750" y="24672"/>
                  </a:cubicBezTo>
                  <a:cubicBezTo>
                    <a:pt x="48750" y="24672"/>
                    <a:pt x="48750" y="26915"/>
                    <a:pt x="47812" y="26915"/>
                  </a:cubicBezTo>
                  <a:cubicBezTo>
                    <a:pt x="46875" y="26915"/>
                    <a:pt x="46875" y="25794"/>
                    <a:pt x="45937" y="25794"/>
                  </a:cubicBezTo>
                  <a:cubicBezTo>
                    <a:pt x="45000" y="26915"/>
                    <a:pt x="45000" y="29158"/>
                    <a:pt x="44062" y="29158"/>
                  </a:cubicBezTo>
                  <a:cubicBezTo>
                    <a:pt x="44062" y="29158"/>
                    <a:pt x="41250" y="29158"/>
                    <a:pt x="41250" y="29158"/>
                  </a:cubicBezTo>
                  <a:cubicBezTo>
                    <a:pt x="41250" y="32523"/>
                    <a:pt x="47812" y="28037"/>
                    <a:pt x="47812" y="28037"/>
                  </a:cubicBezTo>
                  <a:cubicBezTo>
                    <a:pt x="48750" y="28037"/>
                    <a:pt x="49687" y="26915"/>
                    <a:pt x="50625" y="28037"/>
                  </a:cubicBezTo>
                  <a:cubicBezTo>
                    <a:pt x="52500" y="28037"/>
                    <a:pt x="51562" y="25794"/>
                    <a:pt x="50625" y="25794"/>
                  </a:cubicBezTo>
                  <a:cubicBezTo>
                    <a:pt x="51562" y="25794"/>
                    <a:pt x="51562" y="25794"/>
                    <a:pt x="51562" y="25794"/>
                  </a:cubicBezTo>
                  <a:cubicBezTo>
                    <a:pt x="52500" y="28037"/>
                    <a:pt x="53437" y="25794"/>
                    <a:pt x="54375" y="25794"/>
                  </a:cubicBezTo>
                  <a:cubicBezTo>
                    <a:pt x="53437" y="25794"/>
                    <a:pt x="53437" y="28037"/>
                    <a:pt x="52500" y="28037"/>
                  </a:cubicBezTo>
                  <a:cubicBezTo>
                    <a:pt x="53437" y="28037"/>
                    <a:pt x="54375" y="28037"/>
                    <a:pt x="54375" y="28037"/>
                  </a:cubicBezTo>
                  <a:cubicBezTo>
                    <a:pt x="54375" y="28037"/>
                    <a:pt x="52500" y="29158"/>
                    <a:pt x="52500" y="30280"/>
                  </a:cubicBezTo>
                  <a:cubicBezTo>
                    <a:pt x="52500" y="30280"/>
                    <a:pt x="57187" y="28037"/>
                    <a:pt x="57187" y="29158"/>
                  </a:cubicBezTo>
                  <a:cubicBezTo>
                    <a:pt x="56250" y="30280"/>
                    <a:pt x="53437" y="29158"/>
                    <a:pt x="53437" y="31401"/>
                  </a:cubicBezTo>
                  <a:cubicBezTo>
                    <a:pt x="52500" y="34766"/>
                    <a:pt x="50625" y="30280"/>
                    <a:pt x="50625" y="30280"/>
                  </a:cubicBezTo>
                  <a:cubicBezTo>
                    <a:pt x="50625" y="29158"/>
                    <a:pt x="50625" y="32523"/>
                    <a:pt x="50625" y="32523"/>
                  </a:cubicBezTo>
                  <a:cubicBezTo>
                    <a:pt x="50625" y="32523"/>
                    <a:pt x="49687" y="30280"/>
                    <a:pt x="48750" y="30280"/>
                  </a:cubicBezTo>
                  <a:cubicBezTo>
                    <a:pt x="47812" y="31401"/>
                    <a:pt x="45937" y="33644"/>
                    <a:pt x="45937" y="34766"/>
                  </a:cubicBezTo>
                  <a:cubicBezTo>
                    <a:pt x="45937" y="34766"/>
                    <a:pt x="47812" y="33644"/>
                    <a:pt x="47812" y="33644"/>
                  </a:cubicBezTo>
                  <a:cubicBezTo>
                    <a:pt x="47812" y="34766"/>
                    <a:pt x="49687" y="33644"/>
                    <a:pt x="49687" y="34766"/>
                  </a:cubicBezTo>
                  <a:cubicBezTo>
                    <a:pt x="49687" y="33644"/>
                    <a:pt x="46875" y="34766"/>
                    <a:pt x="46875" y="35887"/>
                  </a:cubicBezTo>
                  <a:cubicBezTo>
                    <a:pt x="47812" y="37009"/>
                    <a:pt x="50625" y="34766"/>
                    <a:pt x="49687" y="37009"/>
                  </a:cubicBezTo>
                  <a:cubicBezTo>
                    <a:pt x="50625" y="34766"/>
                    <a:pt x="44062" y="38130"/>
                    <a:pt x="44062" y="38130"/>
                  </a:cubicBezTo>
                  <a:cubicBezTo>
                    <a:pt x="44062" y="37009"/>
                    <a:pt x="49687" y="39252"/>
                    <a:pt x="48750" y="39252"/>
                  </a:cubicBezTo>
                  <a:cubicBezTo>
                    <a:pt x="47812" y="40373"/>
                    <a:pt x="46875" y="38130"/>
                    <a:pt x="45937" y="39252"/>
                  </a:cubicBezTo>
                  <a:cubicBezTo>
                    <a:pt x="45937" y="39252"/>
                    <a:pt x="45937" y="39252"/>
                    <a:pt x="45937" y="39252"/>
                  </a:cubicBezTo>
                  <a:cubicBezTo>
                    <a:pt x="45937" y="40373"/>
                    <a:pt x="43125" y="38130"/>
                    <a:pt x="42187" y="40373"/>
                  </a:cubicBezTo>
                  <a:cubicBezTo>
                    <a:pt x="42187" y="40373"/>
                    <a:pt x="45000" y="40373"/>
                    <a:pt x="45000" y="40373"/>
                  </a:cubicBezTo>
                  <a:cubicBezTo>
                    <a:pt x="43125" y="42616"/>
                    <a:pt x="41250" y="40373"/>
                    <a:pt x="42187" y="43738"/>
                  </a:cubicBezTo>
                  <a:cubicBezTo>
                    <a:pt x="42187" y="43738"/>
                    <a:pt x="40312" y="44859"/>
                    <a:pt x="40312" y="44859"/>
                  </a:cubicBezTo>
                  <a:cubicBezTo>
                    <a:pt x="39375" y="45981"/>
                    <a:pt x="39375" y="45981"/>
                    <a:pt x="39375" y="45981"/>
                  </a:cubicBezTo>
                  <a:cubicBezTo>
                    <a:pt x="39375" y="47102"/>
                    <a:pt x="38437" y="47102"/>
                    <a:pt x="38437" y="47102"/>
                  </a:cubicBezTo>
                  <a:cubicBezTo>
                    <a:pt x="38437" y="48224"/>
                    <a:pt x="39375" y="47102"/>
                    <a:pt x="39375" y="47102"/>
                  </a:cubicBezTo>
                  <a:cubicBezTo>
                    <a:pt x="40312" y="47102"/>
                    <a:pt x="39375" y="48224"/>
                    <a:pt x="39375" y="48224"/>
                  </a:cubicBezTo>
                  <a:cubicBezTo>
                    <a:pt x="40312" y="48224"/>
                    <a:pt x="42187" y="49345"/>
                    <a:pt x="43125" y="48224"/>
                  </a:cubicBezTo>
                  <a:cubicBezTo>
                    <a:pt x="41250" y="49345"/>
                    <a:pt x="41250" y="49345"/>
                    <a:pt x="39375" y="49345"/>
                  </a:cubicBezTo>
                  <a:cubicBezTo>
                    <a:pt x="38437" y="49345"/>
                    <a:pt x="35625" y="49345"/>
                    <a:pt x="35625" y="50467"/>
                  </a:cubicBezTo>
                  <a:cubicBezTo>
                    <a:pt x="35625" y="50467"/>
                    <a:pt x="36562" y="50467"/>
                    <a:pt x="36562" y="50467"/>
                  </a:cubicBezTo>
                  <a:cubicBezTo>
                    <a:pt x="36562" y="50467"/>
                    <a:pt x="35625" y="51588"/>
                    <a:pt x="35625" y="51588"/>
                  </a:cubicBezTo>
                  <a:cubicBezTo>
                    <a:pt x="35625" y="51588"/>
                    <a:pt x="37500" y="50467"/>
                    <a:pt x="37500" y="51588"/>
                  </a:cubicBezTo>
                  <a:cubicBezTo>
                    <a:pt x="37500" y="51588"/>
                    <a:pt x="35625" y="53831"/>
                    <a:pt x="35625" y="53831"/>
                  </a:cubicBezTo>
                  <a:cubicBezTo>
                    <a:pt x="35625" y="53831"/>
                    <a:pt x="36562" y="53831"/>
                    <a:pt x="36562" y="54953"/>
                  </a:cubicBezTo>
                  <a:cubicBezTo>
                    <a:pt x="36562" y="54953"/>
                    <a:pt x="34687" y="54953"/>
                    <a:pt x="34687" y="54953"/>
                  </a:cubicBezTo>
                  <a:cubicBezTo>
                    <a:pt x="34687" y="54953"/>
                    <a:pt x="36562" y="56074"/>
                    <a:pt x="36562" y="56074"/>
                  </a:cubicBezTo>
                  <a:cubicBezTo>
                    <a:pt x="35625" y="56074"/>
                    <a:pt x="34687" y="56074"/>
                    <a:pt x="34687" y="56074"/>
                  </a:cubicBezTo>
                  <a:cubicBezTo>
                    <a:pt x="34687" y="57196"/>
                    <a:pt x="35625" y="58317"/>
                    <a:pt x="36562" y="58317"/>
                  </a:cubicBezTo>
                  <a:cubicBezTo>
                    <a:pt x="34687" y="58317"/>
                    <a:pt x="32812" y="58317"/>
                    <a:pt x="31875" y="60560"/>
                  </a:cubicBezTo>
                  <a:cubicBezTo>
                    <a:pt x="31875" y="61682"/>
                    <a:pt x="28125" y="60560"/>
                    <a:pt x="28125" y="60560"/>
                  </a:cubicBezTo>
                  <a:cubicBezTo>
                    <a:pt x="28125" y="63925"/>
                    <a:pt x="33750" y="60560"/>
                    <a:pt x="34687" y="60560"/>
                  </a:cubicBezTo>
                  <a:cubicBezTo>
                    <a:pt x="33750" y="60560"/>
                    <a:pt x="32812" y="62803"/>
                    <a:pt x="32812" y="62803"/>
                  </a:cubicBezTo>
                  <a:cubicBezTo>
                    <a:pt x="30000" y="62803"/>
                    <a:pt x="31875" y="63925"/>
                    <a:pt x="30937" y="65046"/>
                  </a:cubicBezTo>
                  <a:cubicBezTo>
                    <a:pt x="30000" y="66168"/>
                    <a:pt x="28125" y="63925"/>
                    <a:pt x="27187" y="65046"/>
                  </a:cubicBezTo>
                  <a:cubicBezTo>
                    <a:pt x="27187" y="66168"/>
                    <a:pt x="24375" y="68411"/>
                    <a:pt x="24375" y="68411"/>
                  </a:cubicBezTo>
                  <a:cubicBezTo>
                    <a:pt x="24375" y="69532"/>
                    <a:pt x="25312" y="69532"/>
                    <a:pt x="25312" y="69532"/>
                  </a:cubicBezTo>
                  <a:cubicBezTo>
                    <a:pt x="25312" y="70654"/>
                    <a:pt x="22500" y="70654"/>
                    <a:pt x="22500" y="70654"/>
                  </a:cubicBezTo>
                  <a:cubicBezTo>
                    <a:pt x="22500" y="70654"/>
                    <a:pt x="23437" y="71775"/>
                    <a:pt x="23437" y="72897"/>
                  </a:cubicBezTo>
                  <a:cubicBezTo>
                    <a:pt x="23437" y="74018"/>
                    <a:pt x="25312" y="72897"/>
                    <a:pt x="26250" y="72897"/>
                  </a:cubicBezTo>
                  <a:cubicBezTo>
                    <a:pt x="27187" y="71775"/>
                    <a:pt x="28125" y="72897"/>
                    <a:pt x="29062" y="71775"/>
                  </a:cubicBezTo>
                  <a:cubicBezTo>
                    <a:pt x="29062" y="71775"/>
                    <a:pt x="28125" y="70654"/>
                    <a:pt x="28125" y="69532"/>
                  </a:cubicBezTo>
                  <a:cubicBezTo>
                    <a:pt x="28125" y="69532"/>
                    <a:pt x="30000" y="70654"/>
                    <a:pt x="30937" y="71775"/>
                  </a:cubicBezTo>
                  <a:cubicBezTo>
                    <a:pt x="30937" y="71775"/>
                    <a:pt x="28125" y="74018"/>
                    <a:pt x="28125" y="74018"/>
                  </a:cubicBezTo>
                  <a:cubicBezTo>
                    <a:pt x="27187" y="74018"/>
                    <a:pt x="26250" y="75140"/>
                    <a:pt x="26250" y="74018"/>
                  </a:cubicBezTo>
                  <a:cubicBezTo>
                    <a:pt x="25312" y="72897"/>
                    <a:pt x="24375" y="75140"/>
                    <a:pt x="23437" y="75140"/>
                  </a:cubicBezTo>
                  <a:cubicBezTo>
                    <a:pt x="22500" y="74018"/>
                    <a:pt x="22500" y="70654"/>
                    <a:pt x="21562" y="74018"/>
                  </a:cubicBezTo>
                  <a:cubicBezTo>
                    <a:pt x="19687" y="78504"/>
                    <a:pt x="18750" y="72897"/>
                    <a:pt x="19687" y="72897"/>
                  </a:cubicBezTo>
                  <a:cubicBezTo>
                    <a:pt x="17812" y="72897"/>
                    <a:pt x="19687" y="77383"/>
                    <a:pt x="17812" y="76261"/>
                  </a:cubicBezTo>
                  <a:cubicBezTo>
                    <a:pt x="14062" y="76261"/>
                    <a:pt x="16875" y="78504"/>
                    <a:pt x="15937" y="79626"/>
                  </a:cubicBezTo>
                  <a:cubicBezTo>
                    <a:pt x="15000" y="79626"/>
                    <a:pt x="15000" y="77383"/>
                    <a:pt x="15000" y="77383"/>
                  </a:cubicBezTo>
                  <a:cubicBezTo>
                    <a:pt x="13125" y="77383"/>
                    <a:pt x="11250" y="78504"/>
                    <a:pt x="10312" y="79626"/>
                  </a:cubicBezTo>
                  <a:cubicBezTo>
                    <a:pt x="10312" y="80747"/>
                    <a:pt x="14062" y="80747"/>
                    <a:pt x="15000" y="80747"/>
                  </a:cubicBezTo>
                  <a:cubicBezTo>
                    <a:pt x="15000" y="80747"/>
                    <a:pt x="17812" y="79626"/>
                    <a:pt x="17812" y="79626"/>
                  </a:cubicBezTo>
                  <a:cubicBezTo>
                    <a:pt x="18750" y="80747"/>
                    <a:pt x="14062" y="80747"/>
                    <a:pt x="14062" y="80747"/>
                  </a:cubicBezTo>
                  <a:cubicBezTo>
                    <a:pt x="13125" y="80747"/>
                    <a:pt x="13125" y="81869"/>
                    <a:pt x="12187" y="81869"/>
                  </a:cubicBezTo>
                  <a:cubicBezTo>
                    <a:pt x="11250" y="81869"/>
                    <a:pt x="10312" y="81869"/>
                    <a:pt x="9375" y="81869"/>
                  </a:cubicBezTo>
                  <a:cubicBezTo>
                    <a:pt x="7500" y="80747"/>
                    <a:pt x="6562" y="81869"/>
                    <a:pt x="8437" y="82990"/>
                  </a:cubicBezTo>
                  <a:cubicBezTo>
                    <a:pt x="9375" y="82990"/>
                    <a:pt x="11250" y="82990"/>
                    <a:pt x="11250" y="85233"/>
                  </a:cubicBezTo>
                  <a:cubicBezTo>
                    <a:pt x="11250" y="85233"/>
                    <a:pt x="10312" y="87476"/>
                    <a:pt x="10312" y="86355"/>
                  </a:cubicBezTo>
                  <a:cubicBezTo>
                    <a:pt x="9375" y="86355"/>
                    <a:pt x="11250" y="84112"/>
                    <a:pt x="9375" y="82990"/>
                  </a:cubicBezTo>
                  <a:cubicBezTo>
                    <a:pt x="6562" y="82990"/>
                    <a:pt x="8437" y="84112"/>
                    <a:pt x="7500" y="85233"/>
                  </a:cubicBezTo>
                  <a:cubicBezTo>
                    <a:pt x="7500" y="85233"/>
                    <a:pt x="7500" y="81869"/>
                    <a:pt x="6562" y="81869"/>
                  </a:cubicBezTo>
                  <a:cubicBezTo>
                    <a:pt x="6562" y="80747"/>
                    <a:pt x="4687" y="87476"/>
                    <a:pt x="5625" y="86355"/>
                  </a:cubicBezTo>
                  <a:cubicBezTo>
                    <a:pt x="4687" y="86355"/>
                    <a:pt x="4687" y="84112"/>
                    <a:pt x="4687" y="84112"/>
                  </a:cubicBezTo>
                  <a:cubicBezTo>
                    <a:pt x="3750" y="84112"/>
                    <a:pt x="3750" y="86355"/>
                    <a:pt x="3750" y="86355"/>
                  </a:cubicBezTo>
                  <a:cubicBezTo>
                    <a:pt x="2812" y="87476"/>
                    <a:pt x="937" y="86355"/>
                    <a:pt x="937" y="87476"/>
                  </a:cubicBezTo>
                  <a:cubicBezTo>
                    <a:pt x="937" y="88598"/>
                    <a:pt x="0" y="89719"/>
                    <a:pt x="937" y="89719"/>
                  </a:cubicBezTo>
                  <a:cubicBezTo>
                    <a:pt x="1875" y="89719"/>
                    <a:pt x="2812" y="89719"/>
                    <a:pt x="3750" y="90841"/>
                  </a:cubicBezTo>
                  <a:cubicBezTo>
                    <a:pt x="3750" y="90841"/>
                    <a:pt x="0" y="91962"/>
                    <a:pt x="937" y="93084"/>
                  </a:cubicBezTo>
                  <a:cubicBezTo>
                    <a:pt x="937" y="94205"/>
                    <a:pt x="2812" y="94205"/>
                    <a:pt x="2812" y="94205"/>
                  </a:cubicBezTo>
                  <a:cubicBezTo>
                    <a:pt x="2812" y="94205"/>
                    <a:pt x="5625" y="93084"/>
                    <a:pt x="5625" y="94205"/>
                  </a:cubicBezTo>
                  <a:cubicBezTo>
                    <a:pt x="4687" y="95327"/>
                    <a:pt x="1875" y="94205"/>
                    <a:pt x="937" y="96448"/>
                  </a:cubicBezTo>
                  <a:cubicBezTo>
                    <a:pt x="0" y="97570"/>
                    <a:pt x="5625" y="97570"/>
                    <a:pt x="3750" y="99813"/>
                  </a:cubicBezTo>
                  <a:cubicBezTo>
                    <a:pt x="3750" y="99813"/>
                    <a:pt x="2812" y="97570"/>
                    <a:pt x="1875" y="98691"/>
                  </a:cubicBezTo>
                  <a:cubicBezTo>
                    <a:pt x="937" y="99813"/>
                    <a:pt x="937" y="100934"/>
                    <a:pt x="1875" y="102056"/>
                  </a:cubicBezTo>
                  <a:cubicBezTo>
                    <a:pt x="2812" y="102056"/>
                    <a:pt x="4687" y="103177"/>
                    <a:pt x="5625" y="103177"/>
                  </a:cubicBezTo>
                  <a:cubicBezTo>
                    <a:pt x="6562" y="102056"/>
                    <a:pt x="7500" y="99813"/>
                    <a:pt x="8437" y="100934"/>
                  </a:cubicBezTo>
                  <a:cubicBezTo>
                    <a:pt x="7500" y="100934"/>
                    <a:pt x="6562" y="102056"/>
                    <a:pt x="6562" y="102056"/>
                  </a:cubicBezTo>
                  <a:cubicBezTo>
                    <a:pt x="6562" y="103177"/>
                    <a:pt x="5625" y="103177"/>
                    <a:pt x="4687" y="103177"/>
                  </a:cubicBezTo>
                  <a:cubicBezTo>
                    <a:pt x="4687" y="103177"/>
                    <a:pt x="6562" y="104299"/>
                    <a:pt x="6562" y="105420"/>
                  </a:cubicBezTo>
                  <a:cubicBezTo>
                    <a:pt x="6562" y="105420"/>
                    <a:pt x="3750" y="103177"/>
                    <a:pt x="4687" y="105420"/>
                  </a:cubicBezTo>
                  <a:cubicBezTo>
                    <a:pt x="4687" y="106542"/>
                    <a:pt x="7500" y="107663"/>
                    <a:pt x="7500" y="107663"/>
                  </a:cubicBezTo>
                  <a:cubicBezTo>
                    <a:pt x="7500" y="108785"/>
                    <a:pt x="4687" y="106542"/>
                    <a:pt x="3750" y="107663"/>
                  </a:cubicBezTo>
                  <a:cubicBezTo>
                    <a:pt x="1875" y="107663"/>
                    <a:pt x="3750" y="104299"/>
                    <a:pt x="2812" y="104299"/>
                  </a:cubicBezTo>
                  <a:cubicBezTo>
                    <a:pt x="2812" y="104299"/>
                    <a:pt x="937" y="106542"/>
                    <a:pt x="1875" y="107663"/>
                  </a:cubicBezTo>
                  <a:cubicBezTo>
                    <a:pt x="2812" y="107663"/>
                    <a:pt x="1875" y="109906"/>
                    <a:pt x="1875" y="109906"/>
                  </a:cubicBezTo>
                  <a:cubicBezTo>
                    <a:pt x="2812" y="111028"/>
                    <a:pt x="3750" y="108785"/>
                    <a:pt x="4687" y="107663"/>
                  </a:cubicBezTo>
                  <a:cubicBezTo>
                    <a:pt x="4687" y="107663"/>
                    <a:pt x="4687" y="108785"/>
                    <a:pt x="4687" y="108785"/>
                  </a:cubicBezTo>
                  <a:cubicBezTo>
                    <a:pt x="5625" y="108785"/>
                    <a:pt x="5625" y="107663"/>
                    <a:pt x="6562" y="107663"/>
                  </a:cubicBezTo>
                  <a:cubicBezTo>
                    <a:pt x="6562" y="107663"/>
                    <a:pt x="6562" y="109906"/>
                    <a:pt x="5625" y="109906"/>
                  </a:cubicBezTo>
                  <a:cubicBezTo>
                    <a:pt x="3750" y="111028"/>
                    <a:pt x="7500" y="113271"/>
                    <a:pt x="7500" y="112149"/>
                  </a:cubicBezTo>
                  <a:cubicBezTo>
                    <a:pt x="7500" y="114392"/>
                    <a:pt x="937" y="112149"/>
                    <a:pt x="4687" y="115514"/>
                  </a:cubicBezTo>
                  <a:cubicBezTo>
                    <a:pt x="6562" y="116635"/>
                    <a:pt x="7500" y="117757"/>
                    <a:pt x="9375" y="117757"/>
                  </a:cubicBezTo>
                  <a:cubicBezTo>
                    <a:pt x="9375" y="117757"/>
                    <a:pt x="12187" y="120000"/>
                    <a:pt x="13125" y="120000"/>
                  </a:cubicBezTo>
                  <a:cubicBezTo>
                    <a:pt x="15937" y="120000"/>
                    <a:pt x="19687" y="116635"/>
                    <a:pt x="21562" y="114392"/>
                  </a:cubicBezTo>
                  <a:cubicBezTo>
                    <a:pt x="22500" y="112149"/>
                    <a:pt x="23437" y="112149"/>
                    <a:pt x="25312" y="111028"/>
                  </a:cubicBezTo>
                  <a:cubicBezTo>
                    <a:pt x="26250" y="109906"/>
                    <a:pt x="26250" y="106542"/>
                    <a:pt x="27187" y="106542"/>
                  </a:cubicBezTo>
                  <a:cubicBezTo>
                    <a:pt x="27187" y="106542"/>
                    <a:pt x="27187" y="109906"/>
                    <a:pt x="28125" y="109906"/>
                  </a:cubicBezTo>
                  <a:cubicBezTo>
                    <a:pt x="30000" y="111028"/>
                    <a:pt x="29062" y="111028"/>
                    <a:pt x="29062" y="112149"/>
                  </a:cubicBezTo>
                  <a:cubicBezTo>
                    <a:pt x="30000" y="112149"/>
                    <a:pt x="30937" y="112149"/>
                    <a:pt x="31875" y="113271"/>
                  </a:cubicBezTo>
                  <a:cubicBezTo>
                    <a:pt x="31875" y="114392"/>
                    <a:pt x="30937" y="112149"/>
                    <a:pt x="31875" y="1132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8" name="Google Shape;807;gb0755e36db_0_0">
              <a:extLst>
                <a:ext uri="{FF2B5EF4-FFF2-40B4-BE49-F238E27FC236}">
                  <a16:creationId xmlns:a16="http://schemas.microsoft.com/office/drawing/2014/main" id="{7F5462F0-EB86-CB49-B76F-C3B5DE3391FC}"/>
                </a:ext>
              </a:extLst>
            </p:cNvPr>
            <p:cNvSpPr/>
            <p:nvPr/>
          </p:nvSpPr>
          <p:spPr>
            <a:xfrm>
              <a:off x="12936893" y="5141774"/>
              <a:ext cx="6825000" cy="2379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703" y="47234"/>
                  </a:moveTo>
                  <a:cubicBezTo>
                    <a:pt x="119407" y="46382"/>
                    <a:pt x="118962" y="45957"/>
                    <a:pt x="118666" y="45106"/>
                  </a:cubicBezTo>
                  <a:cubicBezTo>
                    <a:pt x="118518" y="44680"/>
                    <a:pt x="118370" y="44255"/>
                    <a:pt x="118074" y="43829"/>
                  </a:cubicBezTo>
                  <a:cubicBezTo>
                    <a:pt x="117925" y="43829"/>
                    <a:pt x="117629" y="43829"/>
                    <a:pt x="117481" y="43404"/>
                  </a:cubicBezTo>
                  <a:cubicBezTo>
                    <a:pt x="117481" y="43829"/>
                    <a:pt x="117629" y="43829"/>
                    <a:pt x="117629" y="43829"/>
                  </a:cubicBezTo>
                  <a:cubicBezTo>
                    <a:pt x="117777" y="43829"/>
                    <a:pt x="117333" y="44255"/>
                    <a:pt x="117185" y="43829"/>
                  </a:cubicBezTo>
                  <a:cubicBezTo>
                    <a:pt x="117185" y="43829"/>
                    <a:pt x="117333" y="43829"/>
                    <a:pt x="117333" y="43404"/>
                  </a:cubicBezTo>
                  <a:cubicBezTo>
                    <a:pt x="117185" y="42978"/>
                    <a:pt x="116444" y="43829"/>
                    <a:pt x="116296" y="43404"/>
                  </a:cubicBezTo>
                  <a:cubicBezTo>
                    <a:pt x="116592" y="43829"/>
                    <a:pt x="116592" y="43829"/>
                    <a:pt x="116592" y="45106"/>
                  </a:cubicBezTo>
                  <a:cubicBezTo>
                    <a:pt x="116444" y="45531"/>
                    <a:pt x="116740" y="46382"/>
                    <a:pt x="116740" y="46382"/>
                  </a:cubicBezTo>
                  <a:cubicBezTo>
                    <a:pt x="116592" y="46382"/>
                    <a:pt x="116592" y="45957"/>
                    <a:pt x="116592" y="45957"/>
                  </a:cubicBezTo>
                  <a:cubicBezTo>
                    <a:pt x="116444" y="45531"/>
                    <a:pt x="116444" y="46382"/>
                    <a:pt x="116296" y="46382"/>
                  </a:cubicBezTo>
                  <a:cubicBezTo>
                    <a:pt x="116296" y="46382"/>
                    <a:pt x="116000" y="44680"/>
                    <a:pt x="116000" y="44680"/>
                  </a:cubicBezTo>
                  <a:cubicBezTo>
                    <a:pt x="116000" y="44255"/>
                    <a:pt x="116000" y="44255"/>
                    <a:pt x="116000" y="44255"/>
                  </a:cubicBezTo>
                  <a:cubicBezTo>
                    <a:pt x="116000" y="43829"/>
                    <a:pt x="115851" y="43404"/>
                    <a:pt x="116000" y="42978"/>
                  </a:cubicBezTo>
                  <a:cubicBezTo>
                    <a:pt x="116148" y="42127"/>
                    <a:pt x="115851" y="42553"/>
                    <a:pt x="115703" y="42127"/>
                  </a:cubicBezTo>
                  <a:cubicBezTo>
                    <a:pt x="115703" y="41702"/>
                    <a:pt x="115407" y="41276"/>
                    <a:pt x="115259" y="41276"/>
                  </a:cubicBezTo>
                  <a:cubicBezTo>
                    <a:pt x="114222" y="39574"/>
                    <a:pt x="113333" y="37872"/>
                    <a:pt x="112296" y="37021"/>
                  </a:cubicBezTo>
                  <a:cubicBezTo>
                    <a:pt x="112000" y="36595"/>
                    <a:pt x="111851" y="36170"/>
                    <a:pt x="111703" y="35744"/>
                  </a:cubicBezTo>
                  <a:cubicBezTo>
                    <a:pt x="111555" y="35319"/>
                    <a:pt x="111259" y="34893"/>
                    <a:pt x="110962" y="34893"/>
                  </a:cubicBezTo>
                  <a:cubicBezTo>
                    <a:pt x="110518" y="34468"/>
                    <a:pt x="110074" y="34042"/>
                    <a:pt x="109481" y="33191"/>
                  </a:cubicBezTo>
                  <a:cubicBezTo>
                    <a:pt x="109037" y="33191"/>
                    <a:pt x="108444" y="33191"/>
                    <a:pt x="108148" y="33191"/>
                  </a:cubicBezTo>
                  <a:cubicBezTo>
                    <a:pt x="107851" y="33191"/>
                    <a:pt x="107703" y="33191"/>
                    <a:pt x="107555" y="33191"/>
                  </a:cubicBezTo>
                  <a:cubicBezTo>
                    <a:pt x="107555" y="33191"/>
                    <a:pt x="107407" y="32765"/>
                    <a:pt x="107407" y="32765"/>
                  </a:cubicBezTo>
                  <a:cubicBezTo>
                    <a:pt x="107259" y="33191"/>
                    <a:pt x="107259" y="33617"/>
                    <a:pt x="107111" y="33191"/>
                  </a:cubicBezTo>
                  <a:cubicBezTo>
                    <a:pt x="106666" y="33191"/>
                    <a:pt x="106222" y="32765"/>
                    <a:pt x="105777" y="32340"/>
                  </a:cubicBezTo>
                  <a:cubicBezTo>
                    <a:pt x="105629" y="32340"/>
                    <a:pt x="105185" y="31914"/>
                    <a:pt x="105185" y="32765"/>
                  </a:cubicBezTo>
                  <a:cubicBezTo>
                    <a:pt x="105037" y="33617"/>
                    <a:pt x="104888" y="33617"/>
                    <a:pt x="105185" y="34042"/>
                  </a:cubicBezTo>
                  <a:cubicBezTo>
                    <a:pt x="105481" y="34893"/>
                    <a:pt x="105777" y="36595"/>
                    <a:pt x="105037" y="37021"/>
                  </a:cubicBezTo>
                  <a:cubicBezTo>
                    <a:pt x="104888" y="37446"/>
                    <a:pt x="104444" y="37446"/>
                    <a:pt x="104296" y="36595"/>
                  </a:cubicBezTo>
                  <a:cubicBezTo>
                    <a:pt x="104148" y="36170"/>
                    <a:pt x="104148" y="35744"/>
                    <a:pt x="103703" y="35744"/>
                  </a:cubicBezTo>
                  <a:cubicBezTo>
                    <a:pt x="103259" y="35319"/>
                    <a:pt x="103555" y="34893"/>
                    <a:pt x="103407" y="34468"/>
                  </a:cubicBezTo>
                  <a:cubicBezTo>
                    <a:pt x="103407" y="34042"/>
                    <a:pt x="102962" y="33617"/>
                    <a:pt x="102814" y="34042"/>
                  </a:cubicBezTo>
                  <a:cubicBezTo>
                    <a:pt x="102370" y="35319"/>
                    <a:pt x="101629" y="34042"/>
                    <a:pt x="101037" y="34042"/>
                  </a:cubicBezTo>
                  <a:cubicBezTo>
                    <a:pt x="100444" y="34042"/>
                    <a:pt x="99851" y="33617"/>
                    <a:pt x="99259" y="33617"/>
                  </a:cubicBezTo>
                  <a:cubicBezTo>
                    <a:pt x="98962" y="33617"/>
                    <a:pt x="98814" y="33617"/>
                    <a:pt x="98518" y="34042"/>
                  </a:cubicBezTo>
                  <a:cubicBezTo>
                    <a:pt x="98222" y="34468"/>
                    <a:pt x="98370" y="35744"/>
                    <a:pt x="98370" y="36595"/>
                  </a:cubicBezTo>
                  <a:cubicBezTo>
                    <a:pt x="98370" y="36595"/>
                    <a:pt x="98370" y="36595"/>
                    <a:pt x="98370" y="36595"/>
                  </a:cubicBezTo>
                  <a:cubicBezTo>
                    <a:pt x="98222" y="36595"/>
                    <a:pt x="98074" y="34468"/>
                    <a:pt x="97925" y="34042"/>
                  </a:cubicBezTo>
                  <a:cubicBezTo>
                    <a:pt x="97777" y="34042"/>
                    <a:pt x="97185" y="34042"/>
                    <a:pt x="97037" y="33191"/>
                  </a:cubicBezTo>
                  <a:cubicBezTo>
                    <a:pt x="97037" y="31914"/>
                    <a:pt x="97629" y="31489"/>
                    <a:pt x="97037" y="30212"/>
                  </a:cubicBezTo>
                  <a:cubicBezTo>
                    <a:pt x="96740" y="29787"/>
                    <a:pt x="96444" y="29361"/>
                    <a:pt x="96000" y="28936"/>
                  </a:cubicBezTo>
                  <a:cubicBezTo>
                    <a:pt x="95111" y="28085"/>
                    <a:pt x="94074" y="28936"/>
                    <a:pt x="93185" y="29361"/>
                  </a:cubicBezTo>
                  <a:cubicBezTo>
                    <a:pt x="92740" y="29361"/>
                    <a:pt x="92296" y="29361"/>
                    <a:pt x="91703" y="29361"/>
                  </a:cubicBezTo>
                  <a:cubicBezTo>
                    <a:pt x="91555" y="29361"/>
                    <a:pt x="91555" y="29361"/>
                    <a:pt x="91407" y="29361"/>
                  </a:cubicBezTo>
                  <a:cubicBezTo>
                    <a:pt x="91111" y="28936"/>
                    <a:pt x="91407" y="28936"/>
                    <a:pt x="91555" y="28510"/>
                  </a:cubicBezTo>
                  <a:cubicBezTo>
                    <a:pt x="91555" y="28085"/>
                    <a:pt x="90814" y="27659"/>
                    <a:pt x="90814" y="27659"/>
                  </a:cubicBezTo>
                  <a:cubicBezTo>
                    <a:pt x="90666" y="27234"/>
                    <a:pt x="90074" y="27659"/>
                    <a:pt x="89925" y="27659"/>
                  </a:cubicBezTo>
                  <a:cubicBezTo>
                    <a:pt x="89925" y="27659"/>
                    <a:pt x="90518" y="27234"/>
                    <a:pt x="90370" y="26808"/>
                  </a:cubicBezTo>
                  <a:cubicBezTo>
                    <a:pt x="90222" y="26808"/>
                    <a:pt x="90074" y="27234"/>
                    <a:pt x="89925" y="27234"/>
                  </a:cubicBezTo>
                  <a:cubicBezTo>
                    <a:pt x="89777" y="26808"/>
                    <a:pt x="89481" y="26382"/>
                    <a:pt x="89481" y="26382"/>
                  </a:cubicBezTo>
                  <a:cubicBezTo>
                    <a:pt x="89333" y="26382"/>
                    <a:pt x="88888" y="25531"/>
                    <a:pt x="89185" y="25531"/>
                  </a:cubicBezTo>
                  <a:cubicBezTo>
                    <a:pt x="89333" y="25531"/>
                    <a:pt x="89629" y="25531"/>
                    <a:pt x="89777" y="25531"/>
                  </a:cubicBezTo>
                  <a:cubicBezTo>
                    <a:pt x="90222" y="25531"/>
                    <a:pt x="89629" y="24255"/>
                    <a:pt x="89481" y="24255"/>
                  </a:cubicBezTo>
                  <a:cubicBezTo>
                    <a:pt x="89185" y="23404"/>
                    <a:pt x="88444" y="23829"/>
                    <a:pt x="88000" y="23404"/>
                  </a:cubicBezTo>
                  <a:cubicBezTo>
                    <a:pt x="87703" y="23404"/>
                    <a:pt x="87555" y="24255"/>
                    <a:pt x="87259" y="25106"/>
                  </a:cubicBezTo>
                  <a:cubicBezTo>
                    <a:pt x="87259" y="25106"/>
                    <a:pt x="86222" y="26808"/>
                    <a:pt x="86222" y="25531"/>
                  </a:cubicBezTo>
                  <a:cubicBezTo>
                    <a:pt x="86370" y="24680"/>
                    <a:pt x="86518" y="25531"/>
                    <a:pt x="86814" y="25106"/>
                  </a:cubicBezTo>
                  <a:cubicBezTo>
                    <a:pt x="86814" y="25106"/>
                    <a:pt x="86666" y="23829"/>
                    <a:pt x="86518" y="23829"/>
                  </a:cubicBezTo>
                  <a:cubicBezTo>
                    <a:pt x="86518" y="23829"/>
                    <a:pt x="85629" y="23829"/>
                    <a:pt x="85629" y="23829"/>
                  </a:cubicBezTo>
                  <a:cubicBezTo>
                    <a:pt x="85777" y="23404"/>
                    <a:pt x="86074" y="22978"/>
                    <a:pt x="86370" y="22978"/>
                  </a:cubicBezTo>
                  <a:cubicBezTo>
                    <a:pt x="86518" y="23404"/>
                    <a:pt x="87555" y="23404"/>
                    <a:pt x="87555" y="23404"/>
                  </a:cubicBezTo>
                  <a:cubicBezTo>
                    <a:pt x="87555" y="22978"/>
                    <a:pt x="86666" y="22978"/>
                    <a:pt x="86518" y="22553"/>
                  </a:cubicBezTo>
                  <a:cubicBezTo>
                    <a:pt x="86222" y="22553"/>
                    <a:pt x="85925" y="22553"/>
                    <a:pt x="85629" y="22553"/>
                  </a:cubicBezTo>
                  <a:cubicBezTo>
                    <a:pt x="85037" y="22127"/>
                    <a:pt x="84444" y="22127"/>
                    <a:pt x="83851" y="21702"/>
                  </a:cubicBezTo>
                  <a:cubicBezTo>
                    <a:pt x="83703" y="21702"/>
                    <a:pt x="83111" y="21276"/>
                    <a:pt x="83111" y="21276"/>
                  </a:cubicBezTo>
                  <a:cubicBezTo>
                    <a:pt x="83111" y="21702"/>
                    <a:pt x="83259" y="22127"/>
                    <a:pt x="83111" y="22127"/>
                  </a:cubicBezTo>
                  <a:cubicBezTo>
                    <a:pt x="82962" y="22553"/>
                    <a:pt x="82814" y="22553"/>
                    <a:pt x="82666" y="22553"/>
                  </a:cubicBezTo>
                  <a:cubicBezTo>
                    <a:pt x="82518" y="22553"/>
                    <a:pt x="81777" y="22978"/>
                    <a:pt x="81925" y="23829"/>
                  </a:cubicBezTo>
                  <a:cubicBezTo>
                    <a:pt x="82074" y="24680"/>
                    <a:pt x="82370" y="23404"/>
                    <a:pt x="82518" y="23829"/>
                  </a:cubicBezTo>
                  <a:cubicBezTo>
                    <a:pt x="82518" y="23829"/>
                    <a:pt x="82074" y="24255"/>
                    <a:pt x="82222" y="25106"/>
                  </a:cubicBezTo>
                  <a:cubicBezTo>
                    <a:pt x="82370" y="25106"/>
                    <a:pt x="82222" y="25531"/>
                    <a:pt x="82222" y="25957"/>
                  </a:cubicBezTo>
                  <a:cubicBezTo>
                    <a:pt x="82370" y="25957"/>
                    <a:pt x="82518" y="26382"/>
                    <a:pt x="82518" y="26808"/>
                  </a:cubicBezTo>
                  <a:cubicBezTo>
                    <a:pt x="82518" y="26808"/>
                    <a:pt x="81925" y="26808"/>
                    <a:pt x="81777" y="26808"/>
                  </a:cubicBezTo>
                  <a:cubicBezTo>
                    <a:pt x="81481" y="26808"/>
                    <a:pt x="81777" y="26382"/>
                    <a:pt x="81777" y="26382"/>
                  </a:cubicBezTo>
                  <a:cubicBezTo>
                    <a:pt x="81629" y="25957"/>
                    <a:pt x="81185" y="26382"/>
                    <a:pt x="81185" y="26382"/>
                  </a:cubicBezTo>
                  <a:cubicBezTo>
                    <a:pt x="80888" y="26808"/>
                    <a:pt x="80592" y="26382"/>
                    <a:pt x="80444" y="26382"/>
                  </a:cubicBezTo>
                  <a:cubicBezTo>
                    <a:pt x="80296" y="26382"/>
                    <a:pt x="80888" y="26808"/>
                    <a:pt x="80888" y="26808"/>
                  </a:cubicBezTo>
                  <a:cubicBezTo>
                    <a:pt x="81333" y="27234"/>
                    <a:pt x="80888" y="28085"/>
                    <a:pt x="80740" y="27659"/>
                  </a:cubicBezTo>
                  <a:cubicBezTo>
                    <a:pt x="80592" y="27659"/>
                    <a:pt x="80592" y="27234"/>
                    <a:pt x="80592" y="26808"/>
                  </a:cubicBezTo>
                  <a:cubicBezTo>
                    <a:pt x="80444" y="26808"/>
                    <a:pt x="80296" y="26808"/>
                    <a:pt x="80148" y="26808"/>
                  </a:cubicBezTo>
                  <a:cubicBezTo>
                    <a:pt x="79851" y="26382"/>
                    <a:pt x="79555" y="25957"/>
                    <a:pt x="79111" y="26382"/>
                  </a:cubicBezTo>
                  <a:cubicBezTo>
                    <a:pt x="78666" y="26382"/>
                    <a:pt x="78370" y="27659"/>
                    <a:pt x="77925" y="26808"/>
                  </a:cubicBezTo>
                  <a:cubicBezTo>
                    <a:pt x="77629" y="26382"/>
                    <a:pt x="77333" y="25957"/>
                    <a:pt x="77185" y="25106"/>
                  </a:cubicBezTo>
                  <a:cubicBezTo>
                    <a:pt x="77037" y="24680"/>
                    <a:pt x="76740" y="26382"/>
                    <a:pt x="76592" y="26382"/>
                  </a:cubicBezTo>
                  <a:cubicBezTo>
                    <a:pt x="76444" y="27234"/>
                    <a:pt x="76296" y="29787"/>
                    <a:pt x="75851" y="29361"/>
                  </a:cubicBezTo>
                  <a:cubicBezTo>
                    <a:pt x="75555" y="28936"/>
                    <a:pt x="75259" y="28936"/>
                    <a:pt x="74962" y="28085"/>
                  </a:cubicBezTo>
                  <a:cubicBezTo>
                    <a:pt x="74814" y="27659"/>
                    <a:pt x="74518" y="26808"/>
                    <a:pt x="74370" y="26382"/>
                  </a:cubicBezTo>
                  <a:cubicBezTo>
                    <a:pt x="74222" y="25531"/>
                    <a:pt x="73925" y="25106"/>
                    <a:pt x="73777" y="24680"/>
                  </a:cubicBezTo>
                  <a:cubicBezTo>
                    <a:pt x="73481" y="23829"/>
                    <a:pt x="74074" y="24255"/>
                    <a:pt x="74222" y="24255"/>
                  </a:cubicBezTo>
                  <a:cubicBezTo>
                    <a:pt x="74370" y="24255"/>
                    <a:pt x="74666" y="23829"/>
                    <a:pt x="74666" y="23404"/>
                  </a:cubicBezTo>
                  <a:cubicBezTo>
                    <a:pt x="74666" y="23404"/>
                    <a:pt x="73925" y="22127"/>
                    <a:pt x="73925" y="22127"/>
                  </a:cubicBezTo>
                  <a:cubicBezTo>
                    <a:pt x="73925" y="22127"/>
                    <a:pt x="74370" y="22127"/>
                    <a:pt x="74370" y="21702"/>
                  </a:cubicBezTo>
                  <a:cubicBezTo>
                    <a:pt x="74222" y="21276"/>
                    <a:pt x="73925" y="21276"/>
                    <a:pt x="73925" y="21276"/>
                  </a:cubicBezTo>
                  <a:cubicBezTo>
                    <a:pt x="73925" y="20425"/>
                    <a:pt x="74666" y="20000"/>
                    <a:pt x="73925" y="19574"/>
                  </a:cubicBezTo>
                  <a:cubicBezTo>
                    <a:pt x="73777" y="19574"/>
                    <a:pt x="73629" y="18723"/>
                    <a:pt x="73333" y="18723"/>
                  </a:cubicBezTo>
                  <a:cubicBezTo>
                    <a:pt x="73185" y="18723"/>
                    <a:pt x="72888" y="18297"/>
                    <a:pt x="72740" y="18723"/>
                  </a:cubicBezTo>
                  <a:cubicBezTo>
                    <a:pt x="72592" y="18723"/>
                    <a:pt x="72592" y="19148"/>
                    <a:pt x="72444" y="19148"/>
                  </a:cubicBezTo>
                  <a:cubicBezTo>
                    <a:pt x="72296" y="18723"/>
                    <a:pt x="72296" y="18723"/>
                    <a:pt x="72148" y="18723"/>
                  </a:cubicBezTo>
                  <a:cubicBezTo>
                    <a:pt x="72000" y="18723"/>
                    <a:pt x="71703" y="18723"/>
                    <a:pt x="71555" y="18297"/>
                  </a:cubicBezTo>
                  <a:cubicBezTo>
                    <a:pt x="71407" y="18297"/>
                    <a:pt x="71259" y="18297"/>
                    <a:pt x="71111" y="17446"/>
                  </a:cubicBezTo>
                  <a:cubicBezTo>
                    <a:pt x="70962" y="17446"/>
                    <a:pt x="71111" y="17021"/>
                    <a:pt x="70814" y="17446"/>
                  </a:cubicBezTo>
                  <a:cubicBezTo>
                    <a:pt x="70814" y="17446"/>
                    <a:pt x="70666" y="17872"/>
                    <a:pt x="70518" y="17872"/>
                  </a:cubicBezTo>
                  <a:cubicBezTo>
                    <a:pt x="70370" y="17872"/>
                    <a:pt x="70370" y="17446"/>
                    <a:pt x="70222" y="17872"/>
                  </a:cubicBezTo>
                  <a:cubicBezTo>
                    <a:pt x="70222" y="18297"/>
                    <a:pt x="70074" y="18723"/>
                    <a:pt x="70074" y="19148"/>
                  </a:cubicBezTo>
                  <a:cubicBezTo>
                    <a:pt x="70074" y="19574"/>
                    <a:pt x="70370" y="19574"/>
                    <a:pt x="70222" y="20000"/>
                  </a:cubicBezTo>
                  <a:cubicBezTo>
                    <a:pt x="70074" y="20425"/>
                    <a:pt x="70222" y="20425"/>
                    <a:pt x="70074" y="20425"/>
                  </a:cubicBezTo>
                  <a:cubicBezTo>
                    <a:pt x="69925" y="20425"/>
                    <a:pt x="69629" y="20425"/>
                    <a:pt x="69481" y="20851"/>
                  </a:cubicBezTo>
                  <a:cubicBezTo>
                    <a:pt x="69629" y="20425"/>
                    <a:pt x="70074" y="21276"/>
                    <a:pt x="70074" y="21276"/>
                  </a:cubicBezTo>
                  <a:cubicBezTo>
                    <a:pt x="69925" y="21702"/>
                    <a:pt x="69481" y="20851"/>
                    <a:pt x="69185" y="20851"/>
                  </a:cubicBezTo>
                  <a:cubicBezTo>
                    <a:pt x="68888" y="20851"/>
                    <a:pt x="68444" y="20851"/>
                    <a:pt x="68000" y="20851"/>
                  </a:cubicBezTo>
                  <a:cubicBezTo>
                    <a:pt x="67851" y="20851"/>
                    <a:pt x="67851" y="20425"/>
                    <a:pt x="67703" y="20425"/>
                  </a:cubicBezTo>
                  <a:cubicBezTo>
                    <a:pt x="67555" y="20000"/>
                    <a:pt x="67111" y="20425"/>
                    <a:pt x="66962" y="20425"/>
                  </a:cubicBezTo>
                  <a:cubicBezTo>
                    <a:pt x="66814" y="20000"/>
                    <a:pt x="66518" y="20000"/>
                    <a:pt x="66370" y="19574"/>
                  </a:cubicBezTo>
                  <a:cubicBezTo>
                    <a:pt x="66370" y="19148"/>
                    <a:pt x="66666" y="19148"/>
                    <a:pt x="66666" y="18723"/>
                  </a:cubicBezTo>
                  <a:cubicBezTo>
                    <a:pt x="66814" y="18297"/>
                    <a:pt x="65481" y="18297"/>
                    <a:pt x="65333" y="18297"/>
                  </a:cubicBezTo>
                  <a:cubicBezTo>
                    <a:pt x="64592" y="17872"/>
                    <a:pt x="64000" y="18297"/>
                    <a:pt x="63259" y="18297"/>
                  </a:cubicBezTo>
                  <a:cubicBezTo>
                    <a:pt x="62814" y="18297"/>
                    <a:pt x="62962" y="18297"/>
                    <a:pt x="63111" y="19148"/>
                  </a:cubicBezTo>
                  <a:cubicBezTo>
                    <a:pt x="63111" y="19574"/>
                    <a:pt x="62814" y="19148"/>
                    <a:pt x="62814" y="19148"/>
                  </a:cubicBezTo>
                  <a:cubicBezTo>
                    <a:pt x="62518" y="19148"/>
                    <a:pt x="62666" y="18723"/>
                    <a:pt x="62666" y="18297"/>
                  </a:cubicBezTo>
                  <a:cubicBezTo>
                    <a:pt x="62666" y="17446"/>
                    <a:pt x="62518" y="16170"/>
                    <a:pt x="62222" y="17021"/>
                  </a:cubicBezTo>
                  <a:cubicBezTo>
                    <a:pt x="62222" y="17872"/>
                    <a:pt x="61629" y="17872"/>
                    <a:pt x="61333" y="17446"/>
                  </a:cubicBezTo>
                  <a:cubicBezTo>
                    <a:pt x="61185" y="17021"/>
                    <a:pt x="61481" y="16170"/>
                    <a:pt x="60888" y="16595"/>
                  </a:cubicBezTo>
                  <a:cubicBezTo>
                    <a:pt x="60740" y="16595"/>
                    <a:pt x="60592" y="16595"/>
                    <a:pt x="60444" y="16595"/>
                  </a:cubicBezTo>
                  <a:cubicBezTo>
                    <a:pt x="60296" y="16170"/>
                    <a:pt x="60148" y="16595"/>
                    <a:pt x="59851" y="17021"/>
                  </a:cubicBezTo>
                  <a:cubicBezTo>
                    <a:pt x="59555" y="17872"/>
                    <a:pt x="60296" y="17446"/>
                    <a:pt x="60296" y="17872"/>
                  </a:cubicBezTo>
                  <a:cubicBezTo>
                    <a:pt x="60296" y="18723"/>
                    <a:pt x="59703" y="18297"/>
                    <a:pt x="59555" y="18723"/>
                  </a:cubicBezTo>
                  <a:cubicBezTo>
                    <a:pt x="59407" y="19148"/>
                    <a:pt x="59111" y="19148"/>
                    <a:pt x="58814" y="19574"/>
                  </a:cubicBezTo>
                  <a:cubicBezTo>
                    <a:pt x="58518" y="20000"/>
                    <a:pt x="58222" y="20000"/>
                    <a:pt x="57777" y="20000"/>
                  </a:cubicBezTo>
                  <a:cubicBezTo>
                    <a:pt x="57481" y="20000"/>
                    <a:pt x="57481" y="20000"/>
                    <a:pt x="57333" y="20851"/>
                  </a:cubicBezTo>
                  <a:cubicBezTo>
                    <a:pt x="57185" y="21276"/>
                    <a:pt x="56592" y="21702"/>
                    <a:pt x="56444" y="21702"/>
                  </a:cubicBezTo>
                  <a:cubicBezTo>
                    <a:pt x="56444" y="21276"/>
                    <a:pt x="56740" y="21276"/>
                    <a:pt x="56740" y="21276"/>
                  </a:cubicBezTo>
                  <a:cubicBezTo>
                    <a:pt x="57037" y="20851"/>
                    <a:pt x="57037" y="20000"/>
                    <a:pt x="57185" y="19574"/>
                  </a:cubicBezTo>
                  <a:cubicBezTo>
                    <a:pt x="57333" y="18723"/>
                    <a:pt x="57481" y="19574"/>
                    <a:pt x="57629" y="19148"/>
                  </a:cubicBezTo>
                  <a:cubicBezTo>
                    <a:pt x="57777" y="19148"/>
                    <a:pt x="57777" y="18723"/>
                    <a:pt x="57925" y="18723"/>
                  </a:cubicBezTo>
                  <a:cubicBezTo>
                    <a:pt x="58370" y="17872"/>
                    <a:pt x="58962" y="17446"/>
                    <a:pt x="59407" y="16595"/>
                  </a:cubicBezTo>
                  <a:cubicBezTo>
                    <a:pt x="59703" y="16170"/>
                    <a:pt x="60000" y="15744"/>
                    <a:pt x="60296" y="15319"/>
                  </a:cubicBezTo>
                  <a:cubicBezTo>
                    <a:pt x="60888" y="14042"/>
                    <a:pt x="61629" y="13191"/>
                    <a:pt x="62222" y="12340"/>
                  </a:cubicBezTo>
                  <a:cubicBezTo>
                    <a:pt x="62666" y="11914"/>
                    <a:pt x="63111" y="11063"/>
                    <a:pt x="62666" y="9787"/>
                  </a:cubicBezTo>
                  <a:cubicBezTo>
                    <a:pt x="62518" y="9361"/>
                    <a:pt x="62518" y="10212"/>
                    <a:pt x="62370" y="9787"/>
                  </a:cubicBezTo>
                  <a:cubicBezTo>
                    <a:pt x="62222" y="9361"/>
                    <a:pt x="62074" y="9361"/>
                    <a:pt x="61925" y="8936"/>
                  </a:cubicBezTo>
                  <a:cubicBezTo>
                    <a:pt x="61925" y="8510"/>
                    <a:pt x="62666" y="9361"/>
                    <a:pt x="62666" y="9361"/>
                  </a:cubicBezTo>
                  <a:cubicBezTo>
                    <a:pt x="62814" y="9361"/>
                    <a:pt x="63259" y="9361"/>
                    <a:pt x="62962" y="8510"/>
                  </a:cubicBezTo>
                  <a:cubicBezTo>
                    <a:pt x="62814" y="8085"/>
                    <a:pt x="62814" y="7659"/>
                    <a:pt x="62666" y="7234"/>
                  </a:cubicBezTo>
                  <a:cubicBezTo>
                    <a:pt x="62518" y="6382"/>
                    <a:pt x="62370" y="8085"/>
                    <a:pt x="62222" y="8085"/>
                  </a:cubicBezTo>
                  <a:cubicBezTo>
                    <a:pt x="62222" y="7659"/>
                    <a:pt x="62222" y="7234"/>
                    <a:pt x="62222" y="7234"/>
                  </a:cubicBezTo>
                  <a:cubicBezTo>
                    <a:pt x="62222" y="6808"/>
                    <a:pt x="62222" y="6808"/>
                    <a:pt x="62074" y="6382"/>
                  </a:cubicBezTo>
                  <a:cubicBezTo>
                    <a:pt x="62074" y="5957"/>
                    <a:pt x="61777" y="5531"/>
                    <a:pt x="61629" y="5531"/>
                  </a:cubicBezTo>
                  <a:cubicBezTo>
                    <a:pt x="61333" y="5106"/>
                    <a:pt x="61185" y="5106"/>
                    <a:pt x="60888" y="4680"/>
                  </a:cubicBezTo>
                  <a:cubicBezTo>
                    <a:pt x="60592" y="4680"/>
                    <a:pt x="60592" y="4680"/>
                    <a:pt x="60148" y="5106"/>
                  </a:cubicBezTo>
                  <a:cubicBezTo>
                    <a:pt x="59851" y="5106"/>
                    <a:pt x="58814" y="3829"/>
                    <a:pt x="58666" y="5106"/>
                  </a:cubicBezTo>
                  <a:cubicBezTo>
                    <a:pt x="58518" y="5531"/>
                    <a:pt x="57629" y="5957"/>
                    <a:pt x="57481" y="5531"/>
                  </a:cubicBezTo>
                  <a:cubicBezTo>
                    <a:pt x="57481" y="5531"/>
                    <a:pt x="58370" y="3829"/>
                    <a:pt x="58074" y="3404"/>
                  </a:cubicBezTo>
                  <a:cubicBezTo>
                    <a:pt x="58074" y="3404"/>
                    <a:pt x="57037" y="3829"/>
                    <a:pt x="56888" y="3404"/>
                  </a:cubicBezTo>
                  <a:cubicBezTo>
                    <a:pt x="56888" y="2978"/>
                    <a:pt x="57185" y="2978"/>
                    <a:pt x="57185" y="2978"/>
                  </a:cubicBezTo>
                  <a:cubicBezTo>
                    <a:pt x="57185" y="2553"/>
                    <a:pt x="56000" y="2978"/>
                    <a:pt x="56000" y="2978"/>
                  </a:cubicBezTo>
                  <a:cubicBezTo>
                    <a:pt x="56148" y="2127"/>
                    <a:pt x="56740" y="2553"/>
                    <a:pt x="56888" y="2127"/>
                  </a:cubicBezTo>
                  <a:cubicBezTo>
                    <a:pt x="57037" y="1702"/>
                    <a:pt x="57333" y="2127"/>
                    <a:pt x="57185" y="1702"/>
                  </a:cubicBezTo>
                  <a:cubicBezTo>
                    <a:pt x="57185" y="1276"/>
                    <a:pt x="57185" y="851"/>
                    <a:pt x="57037" y="851"/>
                  </a:cubicBezTo>
                  <a:cubicBezTo>
                    <a:pt x="56592" y="851"/>
                    <a:pt x="56444" y="425"/>
                    <a:pt x="56000" y="425"/>
                  </a:cubicBezTo>
                  <a:cubicBezTo>
                    <a:pt x="55703" y="0"/>
                    <a:pt x="55407" y="425"/>
                    <a:pt x="55111" y="851"/>
                  </a:cubicBezTo>
                  <a:cubicBezTo>
                    <a:pt x="54518" y="1276"/>
                    <a:pt x="53925" y="2553"/>
                    <a:pt x="53629" y="3404"/>
                  </a:cubicBezTo>
                  <a:cubicBezTo>
                    <a:pt x="53481" y="3829"/>
                    <a:pt x="53481" y="3829"/>
                    <a:pt x="53629" y="4255"/>
                  </a:cubicBezTo>
                  <a:cubicBezTo>
                    <a:pt x="53777" y="4255"/>
                    <a:pt x="53629" y="4680"/>
                    <a:pt x="53629" y="5106"/>
                  </a:cubicBezTo>
                  <a:cubicBezTo>
                    <a:pt x="53629" y="5957"/>
                    <a:pt x="54222" y="5531"/>
                    <a:pt x="54222" y="5957"/>
                  </a:cubicBezTo>
                  <a:cubicBezTo>
                    <a:pt x="54222" y="5531"/>
                    <a:pt x="53481" y="5957"/>
                    <a:pt x="53333" y="5957"/>
                  </a:cubicBezTo>
                  <a:cubicBezTo>
                    <a:pt x="53185" y="5957"/>
                    <a:pt x="52296" y="5531"/>
                    <a:pt x="52148" y="5957"/>
                  </a:cubicBezTo>
                  <a:cubicBezTo>
                    <a:pt x="52148" y="5531"/>
                    <a:pt x="52592" y="7234"/>
                    <a:pt x="52592" y="7234"/>
                  </a:cubicBezTo>
                  <a:cubicBezTo>
                    <a:pt x="52740" y="7659"/>
                    <a:pt x="52000" y="6808"/>
                    <a:pt x="51851" y="6808"/>
                  </a:cubicBezTo>
                  <a:cubicBezTo>
                    <a:pt x="51703" y="6808"/>
                    <a:pt x="51407" y="7234"/>
                    <a:pt x="51111" y="7659"/>
                  </a:cubicBezTo>
                  <a:cubicBezTo>
                    <a:pt x="51111" y="7659"/>
                    <a:pt x="51111" y="7659"/>
                    <a:pt x="50962" y="7659"/>
                  </a:cubicBezTo>
                  <a:cubicBezTo>
                    <a:pt x="50666" y="7659"/>
                    <a:pt x="50962" y="7659"/>
                    <a:pt x="50814" y="7234"/>
                  </a:cubicBezTo>
                  <a:cubicBezTo>
                    <a:pt x="50814" y="7659"/>
                    <a:pt x="50074" y="8510"/>
                    <a:pt x="50074" y="8510"/>
                  </a:cubicBezTo>
                  <a:cubicBezTo>
                    <a:pt x="50074" y="8085"/>
                    <a:pt x="50370" y="7659"/>
                    <a:pt x="50370" y="7659"/>
                  </a:cubicBezTo>
                  <a:cubicBezTo>
                    <a:pt x="50370" y="7234"/>
                    <a:pt x="49629" y="7659"/>
                    <a:pt x="49481" y="7234"/>
                  </a:cubicBezTo>
                  <a:cubicBezTo>
                    <a:pt x="49481" y="7234"/>
                    <a:pt x="49777" y="6808"/>
                    <a:pt x="49777" y="6808"/>
                  </a:cubicBezTo>
                  <a:cubicBezTo>
                    <a:pt x="49629" y="7234"/>
                    <a:pt x="48888" y="7659"/>
                    <a:pt x="48592" y="7659"/>
                  </a:cubicBezTo>
                  <a:cubicBezTo>
                    <a:pt x="47851" y="8085"/>
                    <a:pt x="48740" y="8085"/>
                    <a:pt x="48888" y="8510"/>
                  </a:cubicBezTo>
                  <a:cubicBezTo>
                    <a:pt x="48740" y="8085"/>
                    <a:pt x="48000" y="8936"/>
                    <a:pt x="47851" y="8936"/>
                  </a:cubicBezTo>
                  <a:cubicBezTo>
                    <a:pt x="47703" y="8936"/>
                    <a:pt x="47555" y="8936"/>
                    <a:pt x="47407" y="9361"/>
                  </a:cubicBezTo>
                  <a:cubicBezTo>
                    <a:pt x="47259" y="9787"/>
                    <a:pt x="46962" y="9361"/>
                    <a:pt x="46666" y="9361"/>
                  </a:cubicBezTo>
                  <a:cubicBezTo>
                    <a:pt x="46518" y="9361"/>
                    <a:pt x="46370" y="10212"/>
                    <a:pt x="46074" y="10212"/>
                  </a:cubicBezTo>
                  <a:cubicBezTo>
                    <a:pt x="45777" y="10638"/>
                    <a:pt x="45629" y="10212"/>
                    <a:pt x="45481" y="10638"/>
                  </a:cubicBezTo>
                  <a:cubicBezTo>
                    <a:pt x="45333" y="11063"/>
                    <a:pt x="45185" y="11489"/>
                    <a:pt x="45037" y="11489"/>
                  </a:cubicBezTo>
                  <a:cubicBezTo>
                    <a:pt x="44740" y="11489"/>
                    <a:pt x="44444" y="11489"/>
                    <a:pt x="44296" y="11489"/>
                  </a:cubicBezTo>
                  <a:cubicBezTo>
                    <a:pt x="44296" y="11489"/>
                    <a:pt x="44740" y="12340"/>
                    <a:pt x="44740" y="12340"/>
                  </a:cubicBezTo>
                  <a:cubicBezTo>
                    <a:pt x="44592" y="12765"/>
                    <a:pt x="43703" y="12765"/>
                    <a:pt x="43703" y="12765"/>
                  </a:cubicBezTo>
                  <a:cubicBezTo>
                    <a:pt x="43703" y="12765"/>
                    <a:pt x="44296" y="12765"/>
                    <a:pt x="44296" y="12765"/>
                  </a:cubicBezTo>
                  <a:cubicBezTo>
                    <a:pt x="44296" y="12765"/>
                    <a:pt x="44000" y="12765"/>
                    <a:pt x="43851" y="12765"/>
                  </a:cubicBezTo>
                  <a:cubicBezTo>
                    <a:pt x="44000" y="12765"/>
                    <a:pt x="44296" y="13191"/>
                    <a:pt x="44296" y="13191"/>
                  </a:cubicBezTo>
                  <a:cubicBezTo>
                    <a:pt x="44148" y="13191"/>
                    <a:pt x="44148" y="13191"/>
                    <a:pt x="44000" y="13191"/>
                  </a:cubicBezTo>
                  <a:cubicBezTo>
                    <a:pt x="44148" y="13191"/>
                    <a:pt x="44000" y="13617"/>
                    <a:pt x="44000" y="13617"/>
                  </a:cubicBezTo>
                  <a:cubicBezTo>
                    <a:pt x="44000" y="14042"/>
                    <a:pt x="43555" y="13617"/>
                    <a:pt x="43555" y="13617"/>
                  </a:cubicBezTo>
                  <a:cubicBezTo>
                    <a:pt x="43555" y="14042"/>
                    <a:pt x="43851" y="14042"/>
                    <a:pt x="43851" y="14468"/>
                  </a:cubicBezTo>
                  <a:cubicBezTo>
                    <a:pt x="44000" y="14468"/>
                    <a:pt x="43703" y="14468"/>
                    <a:pt x="43703" y="14468"/>
                  </a:cubicBezTo>
                  <a:cubicBezTo>
                    <a:pt x="43703" y="15319"/>
                    <a:pt x="44296" y="14468"/>
                    <a:pt x="44148" y="15319"/>
                  </a:cubicBezTo>
                  <a:cubicBezTo>
                    <a:pt x="43851" y="16170"/>
                    <a:pt x="44592" y="16595"/>
                    <a:pt x="44148" y="17021"/>
                  </a:cubicBezTo>
                  <a:cubicBezTo>
                    <a:pt x="43851" y="17021"/>
                    <a:pt x="43555" y="17021"/>
                    <a:pt x="43259" y="17021"/>
                  </a:cubicBezTo>
                  <a:cubicBezTo>
                    <a:pt x="43111" y="17446"/>
                    <a:pt x="43111" y="17872"/>
                    <a:pt x="42814" y="17446"/>
                  </a:cubicBezTo>
                  <a:cubicBezTo>
                    <a:pt x="42666" y="17446"/>
                    <a:pt x="42518" y="17446"/>
                    <a:pt x="42370" y="17446"/>
                  </a:cubicBezTo>
                  <a:cubicBezTo>
                    <a:pt x="41777" y="17872"/>
                    <a:pt x="41185" y="17872"/>
                    <a:pt x="40592" y="17872"/>
                  </a:cubicBezTo>
                  <a:cubicBezTo>
                    <a:pt x="40296" y="17872"/>
                    <a:pt x="40000" y="17872"/>
                    <a:pt x="39851" y="18297"/>
                  </a:cubicBezTo>
                  <a:cubicBezTo>
                    <a:pt x="39703" y="18723"/>
                    <a:pt x="39555" y="19148"/>
                    <a:pt x="39555" y="19574"/>
                  </a:cubicBezTo>
                  <a:cubicBezTo>
                    <a:pt x="39555" y="20000"/>
                    <a:pt x="39851" y="20425"/>
                    <a:pt x="39851" y="20851"/>
                  </a:cubicBezTo>
                  <a:cubicBezTo>
                    <a:pt x="39703" y="21702"/>
                    <a:pt x="39703" y="22127"/>
                    <a:pt x="39851" y="22553"/>
                  </a:cubicBezTo>
                  <a:cubicBezTo>
                    <a:pt x="40148" y="23404"/>
                    <a:pt x="40592" y="22978"/>
                    <a:pt x="40888" y="23829"/>
                  </a:cubicBezTo>
                  <a:cubicBezTo>
                    <a:pt x="40888" y="23829"/>
                    <a:pt x="41185" y="25531"/>
                    <a:pt x="41185" y="25531"/>
                  </a:cubicBezTo>
                  <a:cubicBezTo>
                    <a:pt x="40592" y="25531"/>
                    <a:pt x="40444" y="25531"/>
                    <a:pt x="40000" y="24680"/>
                  </a:cubicBezTo>
                  <a:cubicBezTo>
                    <a:pt x="39555" y="23829"/>
                    <a:pt x="38814" y="22978"/>
                    <a:pt x="38222" y="22978"/>
                  </a:cubicBezTo>
                  <a:cubicBezTo>
                    <a:pt x="37925" y="22978"/>
                    <a:pt x="38074" y="22553"/>
                    <a:pt x="37777" y="22127"/>
                  </a:cubicBezTo>
                  <a:cubicBezTo>
                    <a:pt x="37629" y="22127"/>
                    <a:pt x="37037" y="22127"/>
                    <a:pt x="37037" y="22978"/>
                  </a:cubicBezTo>
                  <a:cubicBezTo>
                    <a:pt x="37037" y="23404"/>
                    <a:pt x="37629" y="23404"/>
                    <a:pt x="37629" y="23404"/>
                  </a:cubicBezTo>
                  <a:cubicBezTo>
                    <a:pt x="37629" y="23404"/>
                    <a:pt x="37185" y="23829"/>
                    <a:pt x="37333" y="23829"/>
                  </a:cubicBezTo>
                  <a:cubicBezTo>
                    <a:pt x="37629" y="24255"/>
                    <a:pt x="37777" y="23829"/>
                    <a:pt x="37925" y="24680"/>
                  </a:cubicBezTo>
                  <a:cubicBezTo>
                    <a:pt x="37925" y="25531"/>
                    <a:pt x="37481" y="25106"/>
                    <a:pt x="37333" y="25106"/>
                  </a:cubicBezTo>
                  <a:cubicBezTo>
                    <a:pt x="37037" y="24680"/>
                    <a:pt x="36888" y="24255"/>
                    <a:pt x="36592" y="24680"/>
                  </a:cubicBezTo>
                  <a:cubicBezTo>
                    <a:pt x="36296" y="24680"/>
                    <a:pt x="36444" y="25957"/>
                    <a:pt x="36592" y="26382"/>
                  </a:cubicBezTo>
                  <a:cubicBezTo>
                    <a:pt x="36740" y="26808"/>
                    <a:pt x="37037" y="26808"/>
                    <a:pt x="37185" y="26808"/>
                  </a:cubicBezTo>
                  <a:cubicBezTo>
                    <a:pt x="37481" y="27234"/>
                    <a:pt x="37777" y="27234"/>
                    <a:pt x="37925" y="27659"/>
                  </a:cubicBezTo>
                  <a:cubicBezTo>
                    <a:pt x="38074" y="28085"/>
                    <a:pt x="38074" y="28510"/>
                    <a:pt x="38074" y="28510"/>
                  </a:cubicBezTo>
                  <a:cubicBezTo>
                    <a:pt x="38222" y="28510"/>
                    <a:pt x="38370" y="28510"/>
                    <a:pt x="38518" y="28510"/>
                  </a:cubicBezTo>
                  <a:cubicBezTo>
                    <a:pt x="38518" y="28510"/>
                    <a:pt x="38074" y="28936"/>
                    <a:pt x="38074" y="28936"/>
                  </a:cubicBezTo>
                  <a:cubicBezTo>
                    <a:pt x="37777" y="28936"/>
                    <a:pt x="37777" y="28510"/>
                    <a:pt x="37629" y="28085"/>
                  </a:cubicBezTo>
                  <a:cubicBezTo>
                    <a:pt x="37333" y="27659"/>
                    <a:pt x="36888" y="27659"/>
                    <a:pt x="36444" y="27659"/>
                  </a:cubicBezTo>
                  <a:cubicBezTo>
                    <a:pt x="36296" y="27659"/>
                    <a:pt x="35555" y="27234"/>
                    <a:pt x="35851" y="26382"/>
                  </a:cubicBezTo>
                  <a:cubicBezTo>
                    <a:pt x="36000" y="26382"/>
                    <a:pt x="35851" y="25957"/>
                    <a:pt x="35851" y="25531"/>
                  </a:cubicBezTo>
                  <a:cubicBezTo>
                    <a:pt x="35703" y="25106"/>
                    <a:pt x="35851" y="24680"/>
                    <a:pt x="35851" y="24255"/>
                  </a:cubicBezTo>
                  <a:cubicBezTo>
                    <a:pt x="36000" y="23404"/>
                    <a:pt x="36148" y="21702"/>
                    <a:pt x="35851" y="21276"/>
                  </a:cubicBezTo>
                  <a:cubicBezTo>
                    <a:pt x="35259" y="20851"/>
                    <a:pt x="35703" y="22978"/>
                    <a:pt x="35555" y="23829"/>
                  </a:cubicBezTo>
                  <a:cubicBezTo>
                    <a:pt x="35259" y="24680"/>
                    <a:pt x="34814" y="25106"/>
                    <a:pt x="34518" y="25957"/>
                  </a:cubicBezTo>
                  <a:cubicBezTo>
                    <a:pt x="34074" y="27234"/>
                    <a:pt x="34222" y="26808"/>
                    <a:pt x="34518" y="27659"/>
                  </a:cubicBezTo>
                  <a:cubicBezTo>
                    <a:pt x="34666" y="28085"/>
                    <a:pt x="35111" y="29361"/>
                    <a:pt x="35111" y="30212"/>
                  </a:cubicBezTo>
                  <a:cubicBezTo>
                    <a:pt x="35111" y="30212"/>
                    <a:pt x="34962" y="31063"/>
                    <a:pt x="34814" y="31063"/>
                  </a:cubicBezTo>
                  <a:cubicBezTo>
                    <a:pt x="34666" y="31914"/>
                    <a:pt x="34518" y="32765"/>
                    <a:pt x="34518" y="33617"/>
                  </a:cubicBezTo>
                  <a:cubicBezTo>
                    <a:pt x="34518" y="33617"/>
                    <a:pt x="34666" y="35744"/>
                    <a:pt x="34814" y="35744"/>
                  </a:cubicBezTo>
                  <a:cubicBezTo>
                    <a:pt x="35111" y="35744"/>
                    <a:pt x="35407" y="35744"/>
                    <a:pt x="35703" y="35319"/>
                  </a:cubicBezTo>
                  <a:cubicBezTo>
                    <a:pt x="36000" y="34893"/>
                    <a:pt x="36444" y="35319"/>
                    <a:pt x="36740" y="35744"/>
                  </a:cubicBezTo>
                  <a:cubicBezTo>
                    <a:pt x="37185" y="35744"/>
                    <a:pt x="37481" y="36595"/>
                    <a:pt x="37629" y="37872"/>
                  </a:cubicBezTo>
                  <a:cubicBezTo>
                    <a:pt x="37777" y="38723"/>
                    <a:pt x="37185" y="40000"/>
                    <a:pt x="37481" y="40425"/>
                  </a:cubicBezTo>
                  <a:cubicBezTo>
                    <a:pt x="37481" y="40425"/>
                    <a:pt x="38370" y="41276"/>
                    <a:pt x="38370" y="41276"/>
                  </a:cubicBezTo>
                  <a:cubicBezTo>
                    <a:pt x="38370" y="41702"/>
                    <a:pt x="37333" y="40851"/>
                    <a:pt x="37185" y="40851"/>
                  </a:cubicBezTo>
                  <a:cubicBezTo>
                    <a:pt x="37185" y="40851"/>
                    <a:pt x="37037" y="39574"/>
                    <a:pt x="37037" y="39574"/>
                  </a:cubicBezTo>
                  <a:cubicBezTo>
                    <a:pt x="37185" y="38723"/>
                    <a:pt x="37333" y="38297"/>
                    <a:pt x="37037" y="37872"/>
                  </a:cubicBezTo>
                  <a:cubicBezTo>
                    <a:pt x="36740" y="37446"/>
                    <a:pt x="36888" y="36595"/>
                    <a:pt x="36592" y="36170"/>
                  </a:cubicBezTo>
                  <a:cubicBezTo>
                    <a:pt x="36296" y="36170"/>
                    <a:pt x="36000" y="36595"/>
                    <a:pt x="35703" y="36595"/>
                  </a:cubicBezTo>
                  <a:cubicBezTo>
                    <a:pt x="35703" y="36595"/>
                    <a:pt x="35111" y="37021"/>
                    <a:pt x="35111" y="37446"/>
                  </a:cubicBezTo>
                  <a:cubicBezTo>
                    <a:pt x="35259" y="37446"/>
                    <a:pt x="35407" y="37446"/>
                    <a:pt x="35259" y="37446"/>
                  </a:cubicBezTo>
                  <a:cubicBezTo>
                    <a:pt x="35259" y="37872"/>
                    <a:pt x="34962" y="38297"/>
                    <a:pt x="35111" y="38723"/>
                  </a:cubicBezTo>
                  <a:cubicBezTo>
                    <a:pt x="35703" y="39574"/>
                    <a:pt x="35259" y="40851"/>
                    <a:pt x="34962" y="41702"/>
                  </a:cubicBezTo>
                  <a:cubicBezTo>
                    <a:pt x="34814" y="42127"/>
                    <a:pt x="34666" y="42978"/>
                    <a:pt x="34666" y="43404"/>
                  </a:cubicBezTo>
                  <a:cubicBezTo>
                    <a:pt x="34518" y="43829"/>
                    <a:pt x="34222" y="44255"/>
                    <a:pt x="33925" y="44255"/>
                  </a:cubicBezTo>
                  <a:cubicBezTo>
                    <a:pt x="33777" y="44680"/>
                    <a:pt x="33629" y="44680"/>
                    <a:pt x="33629" y="45531"/>
                  </a:cubicBezTo>
                  <a:cubicBezTo>
                    <a:pt x="33481" y="46382"/>
                    <a:pt x="33185" y="45957"/>
                    <a:pt x="33037" y="45957"/>
                  </a:cubicBezTo>
                  <a:cubicBezTo>
                    <a:pt x="32592" y="45531"/>
                    <a:pt x="32296" y="45957"/>
                    <a:pt x="32000" y="45531"/>
                  </a:cubicBezTo>
                  <a:cubicBezTo>
                    <a:pt x="31851" y="45531"/>
                    <a:pt x="31703" y="45106"/>
                    <a:pt x="31555" y="45106"/>
                  </a:cubicBezTo>
                  <a:cubicBezTo>
                    <a:pt x="31259" y="45106"/>
                    <a:pt x="31259" y="44680"/>
                    <a:pt x="31111" y="44255"/>
                  </a:cubicBezTo>
                  <a:cubicBezTo>
                    <a:pt x="31111" y="44255"/>
                    <a:pt x="31407" y="43829"/>
                    <a:pt x="31407" y="44255"/>
                  </a:cubicBezTo>
                  <a:cubicBezTo>
                    <a:pt x="31555" y="45106"/>
                    <a:pt x="31851" y="45106"/>
                    <a:pt x="31851" y="44680"/>
                  </a:cubicBezTo>
                  <a:cubicBezTo>
                    <a:pt x="32000" y="44255"/>
                    <a:pt x="32740" y="45531"/>
                    <a:pt x="33037" y="44680"/>
                  </a:cubicBezTo>
                  <a:cubicBezTo>
                    <a:pt x="33037" y="44255"/>
                    <a:pt x="32740" y="43829"/>
                    <a:pt x="33037" y="43829"/>
                  </a:cubicBezTo>
                  <a:cubicBezTo>
                    <a:pt x="33185" y="43404"/>
                    <a:pt x="33481" y="42978"/>
                    <a:pt x="33629" y="42553"/>
                  </a:cubicBezTo>
                  <a:cubicBezTo>
                    <a:pt x="33777" y="41702"/>
                    <a:pt x="33629" y="41702"/>
                    <a:pt x="34074" y="41276"/>
                  </a:cubicBezTo>
                  <a:cubicBezTo>
                    <a:pt x="34518" y="40425"/>
                    <a:pt x="33925" y="39574"/>
                    <a:pt x="34222" y="38723"/>
                  </a:cubicBezTo>
                  <a:cubicBezTo>
                    <a:pt x="34518" y="38297"/>
                    <a:pt x="34518" y="37872"/>
                    <a:pt x="34222" y="37446"/>
                  </a:cubicBezTo>
                  <a:cubicBezTo>
                    <a:pt x="34074" y="37446"/>
                    <a:pt x="33925" y="37021"/>
                    <a:pt x="33777" y="36595"/>
                  </a:cubicBezTo>
                  <a:cubicBezTo>
                    <a:pt x="33629" y="35744"/>
                    <a:pt x="33777" y="34468"/>
                    <a:pt x="33777" y="33617"/>
                  </a:cubicBezTo>
                  <a:cubicBezTo>
                    <a:pt x="33777" y="32765"/>
                    <a:pt x="33629" y="31914"/>
                    <a:pt x="33777" y="31063"/>
                  </a:cubicBezTo>
                  <a:cubicBezTo>
                    <a:pt x="33777" y="30212"/>
                    <a:pt x="34074" y="30212"/>
                    <a:pt x="34074" y="29361"/>
                  </a:cubicBezTo>
                  <a:cubicBezTo>
                    <a:pt x="33925" y="28510"/>
                    <a:pt x="33629" y="28085"/>
                    <a:pt x="33481" y="27659"/>
                  </a:cubicBezTo>
                  <a:cubicBezTo>
                    <a:pt x="33333" y="27234"/>
                    <a:pt x="33185" y="26808"/>
                    <a:pt x="33333" y="26382"/>
                  </a:cubicBezTo>
                  <a:cubicBezTo>
                    <a:pt x="33629" y="25957"/>
                    <a:pt x="33629" y="25106"/>
                    <a:pt x="33777" y="24255"/>
                  </a:cubicBezTo>
                  <a:cubicBezTo>
                    <a:pt x="33925" y="23829"/>
                    <a:pt x="34074" y="22553"/>
                    <a:pt x="33925" y="22127"/>
                  </a:cubicBezTo>
                  <a:cubicBezTo>
                    <a:pt x="33925" y="21702"/>
                    <a:pt x="33333" y="21276"/>
                    <a:pt x="33037" y="20851"/>
                  </a:cubicBezTo>
                  <a:cubicBezTo>
                    <a:pt x="32740" y="20851"/>
                    <a:pt x="32444" y="20851"/>
                    <a:pt x="32148" y="20851"/>
                  </a:cubicBezTo>
                  <a:cubicBezTo>
                    <a:pt x="32000" y="20851"/>
                    <a:pt x="31555" y="20425"/>
                    <a:pt x="31407" y="20851"/>
                  </a:cubicBezTo>
                  <a:cubicBezTo>
                    <a:pt x="30962" y="21702"/>
                    <a:pt x="30962" y="24680"/>
                    <a:pt x="30518" y="25531"/>
                  </a:cubicBezTo>
                  <a:cubicBezTo>
                    <a:pt x="30222" y="26808"/>
                    <a:pt x="29333" y="27234"/>
                    <a:pt x="29333" y="28936"/>
                  </a:cubicBezTo>
                  <a:cubicBezTo>
                    <a:pt x="29333" y="29361"/>
                    <a:pt x="29777" y="28936"/>
                    <a:pt x="29777" y="28936"/>
                  </a:cubicBezTo>
                  <a:cubicBezTo>
                    <a:pt x="29925" y="29361"/>
                    <a:pt x="29777" y="31063"/>
                    <a:pt x="29777" y="31063"/>
                  </a:cubicBezTo>
                  <a:cubicBezTo>
                    <a:pt x="29629" y="31914"/>
                    <a:pt x="29925" y="32340"/>
                    <a:pt x="29481" y="32340"/>
                  </a:cubicBezTo>
                  <a:cubicBezTo>
                    <a:pt x="29481" y="32765"/>
                    <a:pt x="29333" y="32765"/>
                    <a:pt x="29333" y="33191"/>
                  </a:cubicBezTo>
                  <a:cubicBezTo>
                    <a:pt x="29481" y="33617"/>
                    <a:pt x="29629" y="33617"/>
                    <a:pt x="29777" y="33617"/>
                  </a:cubicBezTo>
                  <a:cubicBezTo>
                    <a:pt x="29925" y="33617"/>
                    <a:pt x="30518" y="33617"/>
                    <a:pt x="30518" y="34042"/>
                  </a:cubicBezTo>
                  <a:cubicBezTo>
                    <a:pt x="30518" y="34893"/>
                    <a:pt x="30518" y="35744"/>
                    <a:pt x="30814" y="36170"/>
                  </a:cubicBezTo>
                  <a:cubicBezTo>
                    <a:pt x="31111" y="36595"/>
                    <a:pt x="31407" y="36170"/>
                    <a:pt x="31111" y="37021"/>
                  </a:cubicBezTo>
                  <a:cubicBezTo>
                    <a:pt x="30962" y="37446"/>
                    <a:pt x="30962" y="38297"/>
                    <a:pt x="30814" y="38723"/>
                  </a:cubicBezTo>
                  <a:cubicBezTo>
                    <a:pt x="30666" y="39574"/>
                    <a:pt x="29925" y="37446"/>
                    <a:pt x="29777" y="37021"/>
                  </a:cubicBezTo>
                  <a:cubicBezTo>
                    <a:pt x="29333" y="36170"/>
                    <a:pt x="28740" y="35744"/>
                    <a:pt x="28296" y="35319"/>
                  </a:cubicBezTo>
                  <a:cubicBezTo>
                    <a:pt x="28000" y="34893"/>
                    <a:pt x="27851" y="34468"/>
                    <a:pt x="27555" y="34042"/>
                  </a:cubicBezTo>
                  <a:cubicBezTo>
                    <a:pt x="27407" y="34042"/>
                    <a:pt x="27111" y="33617"/>
                    <a:pt x="26962" y="33617"/>
                  </a:cubicBezTo>
                  <a:cubicBezTo>
                    <a:pt x="26518" y="33617"/>
                    <a:pt x="26074" y="33191"/>
                    <a:pt x="25629" y="33191"/>
                  </a:cubicBezTo>
                  <a:cubicBezTo>
                    <a:pt x="25037" y="33191"/>
                    <a:pt x="24444" y="33191"/>
                    <a:pt x="24888" y="35319"/>
                  </a:cubicBezTo>
                  <a:cubicBezTo>
                    <a:pt x="25185" y="35744"/>
                    <a:pt x="25037" y="36595"/>
                    <a:pt x="24740" y="37021"/>
                  </a:cubicBezTo>
                  <a:cubicBezTo>
                    <a:pt x="24592" y="37446"/>
                    <a:pt x="24148" y="36595"/>
                    <a:pt x="24296" y="37872"/>
                  </a:cubicBezTo>
                  <a:cubicBezTo>
                    <a:pt x="24444" y="38297"/>
                    <a:pt x="23259" y="38297"/>
                    <a:pt x="23851" y="37021"/>
                  </a:cubicBezTo>
                  <a:cubicBezTo>
                    <a:pt x="24000" y="36595"/>
                    <a:pt x="23555" y="35744"/>
                    <a:pt x="23407" y="36170"/>
                  </a:cubicBezTo>
                  <a:cubicBezTo>
                    <a:pt x="23111" y="36170"/>
                    <a:pt x="22814" y="36595"/>
                    <a:pt x="22666" y="37021"/>
                  </a:cubicBezTo>
                  <a:cubicBezTo>
                    <a:pt x="22222" y="37872"/>
                    <a:pt x="21777" y="37021"/>
                    <a:pt x="21333" y="37446"/>
                  </a:cubicBezTo>
                  <a:cubicBezTo>
                    <a:pt x="20888" y="37872"/>
                    <a:pt x="20592" y="38723"/>
                    <a:pt x="20296" y="38723"/>
                  </a:cubicBezTo>
                  <a:cubicBezTo>
                    <a:pt x="20148" y="38723"/>
                    <a:pt x="19259" y="38723"/>
                    <a:pt x="19407" y="38297"/>
                  </a:cubicBezTo>
                  <a:cubicBezTo>
                    <a:pt x="19703" y="38297"/>
                    <a:pt x="19703" y="38297"/>
                    <a:pt x="19703" y="37872"/>
                  </a:cubicBezTo>
                  <a:cubicBezTo>
                    <a:pt x="19703" y="36595"/>
                    <a:pt x="20000" y="37021"/>
                    <a:pt x="20000" y="36170"/>
                  </a:cubicBezTo>
                  <a:cubicBezTo>
                    <a:pt x="20148" y="35744"/>
                    <a:pt x="19111" y="36595"/>
                    <a:pt x="19111" y="36595"/>
                  </a:cubicBezTo>
                  <a:cubicBezTo>
                    <a:pt x="18962" y="36595"/>
                    <a:pt x="18814" y="36595"/>
                    <a:pt x="18814" y="37021"/>
                  </a:cubicBezTo>
                  <a:cubicBezTo>
                    <a:pt x="18814" y="37446"/>
                    <a:pt x="18814" y="37872"/>
                    <a:pt x="18814" y="38297"/>
                  </a:cubicBezTo>
                  <a:cubicBezTo>
                    <a:pt x="18666" y="38297"/>
                    <a:pt x="18370" y="37872"/>
                    <a:pt x="18222" y="37872"/>
                  </a:cubicBezTo>
                  <a:cubicBezTo>
                    <a:pt x="17925" y="37872"/>
                    <a:pt x="17481" y="38297"/>
                    <a:pt x="17185" y="38723"/>
                  </a:cubicBezTo>
                  <a:cubicBezTo>
                    <a:pt x="16740" y="39148"/>
                    <a:pt x="16296" y="40000"/>
                    <a:pt x="15851" y="40425"/>
                  </a:cubicBezTo>
                  <a:cubicBezTo>
                    <a:pt x="15555" y="40425"/>
                    <a:pt x="15407" y="40851"/>
                    <a:pt x="15259" y="41702"/>
                  </a:cubicBezTo>
                  <a:cubicBezTo>
                    <a:pt x="15259" y="42127"/>
                    <a:pt x="15259" y="43404"/>
                    <a:pt x="14962" y="43404"/>
                  </a:cubicBezTo>
                  <a:cubicBezTo>
                    <a:pt x="14666" y="43404"/>
                    <a:pt x="14370" y="43829"/>
                    <a:pt x="14074" y="43829"/>
                  </a:cubicBezTo>
                  <a:cubicBezTo>
                    <a:pt x="13925" y="43829"/>
                    <a:pt x="13777" y="42978"/>
                    <a:pt x="13629" y="42553"/>
                  </a:cubicBezTo>
                  <a:cubicBezTo>
                    <a:pt x="13333" y="41702"/>
                    <a:pt x="12888" y="42127"/>
                    <a:pt x="13185" y="40851"/>
                  </a:cubicBezTo>
                  <a:cubicBezTo>
                    <a:pt x="13333" y="40000"/>
                    <a:pt x="13777" y="40425"/>
                    <a:pt x="13925" y="40000"/>
                  </a:cubicBezTo>
                  <a:cubicBezTo>
                    <a:pt x="14222" y="40000"/>
                    <a:pt x="14518" y="40425"/>
                    <a:pt x="14370" y="39574"/>
                  </a:cubicBezTo>
                  <a:cubicBezTo>
                    <a:pt x="14222" y="39148"/>
                    <a:pt x="14074" y="38297"/>
                    <a:pt x="13925" y="37872"/>
                  </a:cubicBezTo>
                  <a:cubicBezTo>
                    <a:pt x="13629" y="37021"/>
                    <a:pt x="13185" y="37446"/>
                    <a:pt x="12888" y="37446"/>
                  </a:cubicBezTo>
                  <a:cubicBezTo>
                    <a:pt x="12740" y="37446"/>
                    <a:pt x="11851" y="37021"/>
                    <a:pt x="11851" y="37021"/>
                  </a:cubicBezTo>
                  <a:cubicBezTo>
                    <a:pt x="11851" y="37021"/>
                    <a:pt x="12296" y="37446"/>
                    <a:pt x="12296" y="37446"/>
                  </a:cubicBezTo>
                  <a:cubicBezTo>
                    <a:pt x="12444" y="37872"/>
                    <a:pt x="12444" y="38297"/>
                    <a:pt x="12444" y="38723"/>
                  </a:cubicBezTo>
                  <a:cubicBezTo>
                    <a:pt x="12444" y="39148"/>
                    <a:pt x="12444" y="40000"/>
                    <a:pt x="12444" y="40425"/>
                  </a:cubicBezTo>
                  <a:cubicBezTo>
                    <a:pt x="12296" y="40851"/>
                    <a:pt x="12148" y="41276"/>
                    <a:pt x="12148" y="41702"/>
                  </a:cubicBezTo>
                  <a:cubicBezTo>
                    <a:pt x="12296" y="42553"/>
                    <a:pt x="12888" y="42553"/>
                    <a:pt x="12740" y="43829"/>
                  </a:cubicBezTo>
                  <a:cubicBezTo>
                    <a:pt x="12592" y="44255"/>
                    <a:pt x="12444" y="45106"/>
                    <a:pt x="12444" y="45531"/>
                  </a:cubicBezTo>
                  <a:cubicBezTo>
                    <a:pt x="12444" y="45531"/>
                    <a:pt x="12444" y="47234"/>
                    <a:pt x="12444" y="47234"/>
                  </a:cubicBezTo>
                  <a:cubicBezTo>
                    <a:pt x="12444" y="47234"/>
                    <a:pt x="12296" y="45957"/>
                    <a:pt x="12296" y="45957"/>
                  </a:cubicBezTo>
                  <a:cubicBezTo>
                    <a:pt x="12148" y="45957"/>
                    <a:pt x="12000" y="46808"/>
                    <a:pt x="11851" y="46382"/>
                  </a:cubicBezTo>
                  <a:cubicBezTo>
                    <a:pt x="11851" y="46382"/>
                    <a:pt x="12148" y="45957"/>
                    <a:pt x="12148" y="45531"/>
                  </a:cubicBezTo>
                  <a:cubicBezTo>
                    <a:pt x="12000" y="45106"/>
                    <a:pt x="11703" y="45106"/>
                    <a:pt x="11555" y="45106"/>
                  </a:cubicBezTo>
                  <a:cubicBezTo>
                    <a:pt x="11407" y="45106"/>
                    <a:pt x="11259" y="44680"/>
                    <a:pt x="11111" y="45106"/>
                  </a:cubicBezTo>
                  <a:cubicBezTo>
                    <a:pt x="10814" y="45106"/>
                    <a:pt x="10666" y="45957"/>
                    <a:pt x="10370" y="45957"/>
                  </a:cubicBezTo>
                  <a:cubicBezTo>
                    <a:pt x="10074" y="46808"/>
                    <a:pt x="9925" y="46808"/>
                    <a:pt x="9629" y="47659"/>
                  </a:cubicBezTo>
                  <a:cubicBezTo>
                    <a:pt x="9333" y="48510"/>
                    <a:pt x="9037" y="48510"/>
                    <a:pt x="9481" y="49361"/>
                  </a:cubicBezTo>
                  <a:cubicBezTo>
                    <a:pt x="9629" y="49787"/>
                    <a:pt x="9925" y="51063"/>
                    <a:pt x="9777" y="51489"/>
                  </a:cubicBezTo>
                  <a:cubicBezTo>
                    <a:pt x="9629" y="51914"/>
                    <a:pt x="8740" y="51063"/>
                    <a:pt x="8592" y="51063"/>
                  </a:cubicBezTo>
                  <a:cubicBezTo>
                    <a:pt x="8444" y="50638"/>
                    <a:pt x="8000" y="51063"/>
                    <a:pt x="7851" y="51063"/>
                  </a:cubicBezTo>
                  <a:cubicBezTo>
                    <a:pt x="8000" y="50638"/>
                    <a:pt x="7259" y="48936"/>
                    <a:pt x="7111" y="49787"/>
                  </a:cubicBezTo>
                  <a:cubicBezTo>
                    <a:pt x="6370" y="51489"/>
                    <a:pt x="8000" y="51914"/>
                    <a:pt x="8000" y="52765"/>
                  </a:cubicBezTo>
                  <a:cubicBezTo>
                    <a:pt x="7851" y="54468"/>
                    <a:pt x="7407" y="53617"/>
                    <a:pt x="6962" y="53617"/>
                  </a:cubicBezTo>
                  <a:cubicBezTo>
                    <a:pt x="6518" y="53191"/>
                    <a:pt x="6370" y="52340"/>
                    <a:pt x="5925" y="51914"/>
                  </a:cubicBezTo>
                  <a:cubicBezTo>
                    <a:pt x="5629" y="51489"/>
                    <a:pt x="5629" y="51063"/>
                    <a:pt x="5481" y="50212"/>
                  </a:cubicBezTo>
                  <a:cubicBezTo>
                    <a:pt x="5481" y="49361"/>
                    <a:pt x="5333" y="49361"/>
                    <a:pt x="5185" y="48936"/>
                  </a:cubicBezTo>
                  <a:cubicBezTo>
                    <a:pt x="5185" y="48510"/>
                    <a:pt x="5629" y="47659"/>
                    <a:pt x="5629" y="47659"/>
                  </a:cubicBezTo>
                  <a:cubicBezTo>
                    <a:pt x="5777" y="46382"/>
                    <a:pt x="5037" y="45531"/>
                    <a:pt x="4740" y="45531"/>
                  </a:cubicBezTo>
                  <a:cubicBezTo>
                    <a:pt x="4444" y="45106"/>
                    <a:pt x="4444" y="44255"/>
                    <a:pt x="4148" y="44255"/>
                  </a:cubicBezTo>
                  <a:cubicBezTo>
                    <a:pt x="4296" y="43829"/>
                    <a:pt x="3555" y="42127"/>
                    <a:pt x="3555" y="42127"/>
                  </a:cubicBezTo>
                  <a:cubicBezTo>
                    <a:pt x="3851" y="41702"/>
                    <a:pt x="4148" y="42978"/>
                    <a:pt x="4296" y="43404"/>
                  </a:cubicBezTo>
                  <a:cubicBezTo>
                    <a:pt x="4444" y="43829"/>
                    <a:pt x="4592" y="43829"/>
                    <a:pt x="4592" y="43404"/>
                  </a:cubicBezTo>
                  <a:cubicBezTo>
                    <a:pt x="4740" y="43404"/>
                    <a:pt x="4888" y="43829"/>
                    <a:pt x="4888" y="43829"/>
                  </a:cubicBezTo>
                  <a:cubicBezTo>
                    <a:pt x="5333" y="44255"/>
                    <a:pt x="5629" y="44680"/>
                    <a:pt x="6074" y="44680"/>
                  </a:cubicBezTo>
                  <a:cubicBezTo>
                    <a:pt x="6370" y="45106"/>
                    <a:pt x="6814" y="45106"/>
                    <a:pt x="7259" y="45531"/>
                  </a:cubicBezTo>
                  <a:cubicBezTo>
                    <a:pt x="8000" y="46382"/>
                    <a:pt x="8592" y="46382"/>
                    <a:pt x="9333" y="45106"/>
                  </a:cubicBezTo>
                  <a:cubicBezTo>
                    <a:pt x="9629" y="44680"/>
                    <a:pt x="9777" y="44255"/>
                    <a:pt x="10074" y="43829"/>
                  </a:cubicBezTo>
                  <a:cubicBezTo>
                    <a:pt x="10518" y="42978"/>
                    <a:pt x="10222" y="42553"/>
                    <a:pt x="10222" y="41276"/>
                  </a:cubicBezTo>
                  <a:cubicBezTo>
                    <a:pt x="10222" y="40000"/>
                    <a:pt x="9185" y="39574"/>
                    <a:pt x="8888" y="38723"/>
                  </a:cubicBezTo>
                  <a:cubicBezTo>
                    <a:pt x="8444" y="37872"/>
                    <a:pt x="7851" y="37021"/>
                    <a:pt x="7407" y="36595"/>
                  </a:cubicBezTo>
                  <a:cubicBezTo>
                    <a:pt x="6962" y="35744"/>
                    <a:pt x="6370" y="34893"/>
                    <a:pt x="5925" y="34893"/>
                  </a:cubicBezTo>
                  <a:cubicBezTo>
                    <a:pt x="5777" y="34468"/>
                    <a:pt x="5777" y="34893"/>
                    <a:pt x="5629" y="34893"/>
                  </a:cubicBezTo>
                  <a:cubicBezTo>
                    <a:pt x="5481" y="34893"/>
                    <a:pt x="5333" y="34468"/>
                    <a:pt x="5185" y="34468"/>
                  </a:cubicBezTo>
                  <a:cubicBezTo>
                    <a:pt x="4888" y="34042"/>
                    <a:pt x="4592" y="35744"/>
                    <a:pt x="4296" y="35744"/>
                  </a:cubicBezTo>
                  <a:cubicBezTo>
                    <a:pt x="4296" y="35319"/>
                    <a:pt x="4888" y="34042"/>
                    <a:pt x="4296" y="34042"/>
                  </a:cubicBezTo>
                  <a:cubicBezTo>
                    <a:pt x="4148" y="34042"/>
                    <a:pt x="3555" y="33191"/>
                    <a:pt x="3555" y="33191"/>
                  </a:cubicBezTo>
                  <a:cubicBezTo>
                    <a:pt x="3703" y="32765"/>
                    <a:pt x="4296" y="34042"/>
                    <a:pt x="4296" y="33191"/>
                  </a:cubicBezTo>
                  <a:cubicBezTo>
                    <a:pt x="4296" y="32765"/>
                    <a:pt x="3703" y="31914"/>
                    <a:pt x="3555" y="31914"/>
                  </a:cubicBezTo>
                  <a:cubicBezTo>
                    <a:pt x="3407" y="32340"/>
                    <a:pt x="2962" y="33191"/>
                    <a:pt x="2962" y="33191"/>
                  </a:cubicBezTo>
                  <a:cubicBezTo>
                    <a:pt x="2962" y="32765"/>
                    <a:pt x="2962" y="32765"/>
                    <a:pt x="2814" y="32340"/>
                  </a:cubicBezTo>
                  <a:cubicBezTo>
                    <a:pt x="2518" y="32340"/>
                    <a:pt x="2518" y="32765"/>
                    <a:pt x="2370" y="33191"/>
                  </a:cubicBezTo>
                  <a:cubicBezTo>
                    <a:pt x="2370" y="33191"/>
                    <a:pt x="2370" y="33191"/>
                    <a:pt x="2370" y="32765"/>
                  </a:cubicBezTo>
                  <a:cubicBezTo>
                    <a:pt x="2222" y="33191"/>
                    <a:pt x="2074" y="34042"/>
                    <a:pt x="1925" y="34042"/>
                  </a:cubicBezTo>
                  <a:cubicBezTo>
                    <a:pt x="1777" y="34468"/>
                    <a:pt x="1481" y="34468"/>
                    <a:pt x="1481" y="34468"/>
                  </a:cubicBezTo>
                  <a:cubicBezTo>
                    <a:pt x="1333" y="35319"/>
                    <a:pt x="740" y="35319"/>
                    <a:pt x="888" y="36170"/>
                  </a:cubicBezTo>
                  <a:cubicBezTo>
                    <a:pt x="1333" y="37021"/>
                    <a:pt x="740" y="36170"/>
                    <a:pt x="740" y="37446"/>
                  </a:cubicBezTo>
                  <a:cubicBezTo>
                    <a:pt x="740" y="38297"/>
                    <a:pt x="1333" y="38723"/>
                    <a:pt x="1481" y="39148"/>
                  </a:cubicBezTo>
                  <a:cubicBezTo>
                    <a:pt x="1777" y="39574"/>
                    <a:pt x="2074" y="40425"/>
                    <a:pt x="1925" y="41276"/>
                  </a:cubicBezTo>
                  <a:cubicBezTo>
                    <a:pt x="1777" y="42127"/>
                    <a:pt x="1333" y="42553"/>
                    <a:pt x="1333" y="43404"/>
                  </a:cubicBezTo>
                  <a:cubicBezTo>
                    <a:pt x="1481" y="44255"/>
                    <a:pt x="1777" y="45106"/>
                    <a:pt x="1925" y="45957"/>
                  </a:cubicBezTo>
                  <a:cubicBezTo>
                    <a:pt x="2074" y="46808"/>
                    <a:pt x="1777" y="46808"/>
                    <a:pt x="1777" y="47659"/>
                  </a:cubicBezTo>
                  <a:cubicBezTo>
                    <a:pt x="1777" y="48510"/>
                    <a:pt x="2222" y="49361"/>
                    <a:pt x="1925" y="49787"/>
                  </a:cubicBezTo>
                  <a:cubicBezTo>
                    <a:pt x="1629" y="50212"/>
                    <a:pt x="2074" y="51489"/>
                    <a:pt x="2074" y="51914"/>
                  </a:cubicBezTo>
                  <a:cubicBezTo>
                    <a:pt x="2370" y="52765"/>
                    <a:pt x="2666" y="52765"/>
                    <a:pt x="2222" y="53617"/>
                  </a:cubicBezTo>
                  <a:cubicBezTo>
                    <a:pt x="1925" y="54468"/>
                    <a:pt x="2074" y="54468"/>
                    <a:pt x="2222" y="54893"/>
                  </a:cubicBezTo>
                  <a:cubicBezTo>
                    <a:pt x="2962" y="56170"/>
                    <a:pt x="3407" y="57021"/>
                    <a:pt x="2666" y="58723"/>
                  </a:cubicBezTo>
                  <a:cubicBezTo>
                    <a:pt x="1925" y="60851"/>
                    <a:pt x="1185" y="62553"/>
                    <a:pt x="592" y="64680"/>
                  </a:cubicBezTo>
                  <a:cubicBezTo>
                    <a:pt x="888" y="64680"/>
                    <a:pt x="888" y="64255"/>
                    <a:pt x="1037" y="64680"/>
                  </a:cubicBezTo>
                  <a:cubicBezTo>
                    <a:pt x="1185" y="65531"/>
                    <a:pt x="1481" y="65531"/>
                    <a:pt x="1629" y="65957"/>
                  </a:cubicBezTo>
                  <a:cubicBezTo>
                    <a:pt x="2518" y="66808"/>
                    <a:pt x="1333" y="66808"/>
                    <a:pt x="1037" y="66808"/>
                  </a:cubicBezTo>
                  <a:cubicBezTo>
                    <a:pt x="740" y="66808"/>
                    <a:pt x="592" y="67234"/>
                    <a:pt x="592" y="68085"/>
                  </a:cubicBezTo>
                  <a:cubicBezTo>
                    <a:pt x="592" y="68936"/>
                    <a:pt x="296" y="69361"/>
                    <a:pt x="148" y="70212"/>
                  </a:cubicBezTo>
                  <a:cubicBezTo>
                    <a:pt x="0" y="70638"/>
                    <a:pt x="148" y="71489"/>
                    <a:pt x="296" y="72340"/>
                  </a:cubicBezTo>
                  <a:cubicBezTo>
                    <a:pt x="296" y="73191"/>
                    <a:pt x="0" y="74042"/>
                    <a:pt x="148" y="74468"/>
                  </a:cubicBezTo>
                  <a:cubicBezTo>
                    <a:pt x="444" y="74893"/>
                    <a:pt x="444" y="74893"/>
                    <a:pt x="444" y="75744"/>
                  </a:cubicBezTo>
                  <a:cubicBezTo>
                    <a:pt x="296" y="76595"/>
                    <a:pt x="592" y="77021"/>
                    <a:pt x="592" y="77872"/>
                  </a:cubicBezTo>
                  <a:cubicBezTo>
                    <a:pt x="592" y="78297"/>
                    <a:pt x="1037" y="79148"/>
                    <a:pt x="1185" y="79148"/>
                  </a:cubicBezTo>
                  <a:cubicBezTo>
                    <a:pt x="1185" y="79148"/>
                    <a:pt x="1333" y="78723"/>
                    <a:pt x="1481" y="78723"/>
                  </a:cubicBezTo>
                  <a:cubicBezTo>
                    <a:pt x="1629" y="78723"/>
                    <a:pt x="1629" y="79574"/>
                    <a:pt x="1777" y="79574"/>
                  </a:cubicBezTo>
                  <a:cubicBezTo>
                    <a:pt x="2074" y="79148"/>
                    <a:pt x="2074" y="78723"/>
                    <a:pt x="2370" y="79574"/>
                  </a:cubicBezTo>
                  <a:cubicBezTo>
                    <a:pt x="2666" y="80000"/>
                    <a:pt x="2666" y="80000"/>
                    <a:pt x="2666" y="80851"/>
                  </a:cubicBezTo>
                  <a:cubicBezTo>
                    <a:pt x="2518" y="82978"/>
                    <a:pt x="3111" y="84680"/>
                    <a:pt x="3555" y="85531"/>
                  </a:cubicBezTo>
                  <a:cubicBezTo>
                    <a:pt x="3851" y="85957"/>
                    <a:pt x="4000" y="86382"/>
                    <a:pt x="3703" y="86808"/>
                  </a:cubicBezTo>
                  <a:cubicBezTo>
                    <a:pt x="3555" y="87659"/>
                    <a:pt x="3407" y="87234"/>
                    <a:pt x="3111" y="87234"/>
                  </a:cubicBezTo>
                  <a:cubicBezTo>
                    <a:pt x="2814" y="87234"/>
                    <a:pt x="3259" y="91063"/>
                    <a:pt x="3555" y="90638"/>
                  </a:cubicBezTo>
                  <a:cubicBezTo>
                    <a:pt x="3703" y="90212"/>
                    <a:pt x="3851" y="88936"/>
                    <a:pt x="4000" y="89361"/>
                  </a:cubicBezTo>
                  <a:cubicBezTo>
                    <a:pt x="4148" y="89361"/>
                    <a:pt x="4296" y="89787"/>
                    <a:pt x="4592" y="89787"/>
                  </a:cubicBezTo>
                  <a:cubicBezTo>
                    <a:pt x="4888" y="89787"/>
                    <a:pt x="5185" y="90212"/>
                    <a:pt x="5185" y="91063"/>
                  </a:cubicBezTo>
                  <a:cubicBezTo>
                    <a:pt x="5185" y="91489"/>
                    <a:pt x="5037" y="91489"/>
                    <a:pt x="5037" y="91489"/>
                  </a:cubicBezTo>
                  <a:cubicBezTo>
                    <a:pt x="4888" y="91914"/>
                    <a:pt x="5037" y="92765"/>
                    <a:pt x="5185" y="92765"/>
                  </a:cubicBezTo>
                  <a:cubicBezTo>
                    <a:pt x="5333" y="93191"/>
                    <a:pt x="5629" y="92765"/>
                    <a:pt x="5777" y="93191"/>
                  </a:cubicBezTo>
                  <a:cubicBezTo>
                    <a:pt x="5925" y="93617"/>
                    <a:pt x="5925" y="94468"/>
                    <a:pt x="5925" y="94893"/>
                  </a:cubicBezTo>
                  <a:cubicBezTo>
                    <a:pt x="5925" y="95319"/>
                    <a:pt x="6370" y="94893"/>
                    <a:pt x="6518" y="94893"/>
                  </a:cubicBezTo>
                  <a:cubicBezTo>
                    <a:pt x="6666" y="95319"/>
                    <a:pt x="6962" y="96595"/>
                    <a:pt x="7111" y="95744"/>
                  </a:cubicBezTo>
                  <a:cubicBezTo>
                    <a:pt x="7259" y="94893"/>
                    <a:pt x="7407" y="95319"/>
                    <a:pt x="7555" y="95744"/>
                  </a:cubicBezTo>
                  <a:cubicBezTo>
                    <a:pt x="7851" y="96595"/>
                    <a:pt x="7851" y="96170"/>
                    <a:pt x="8148" y="96170"/>
                  </a:cubicBezTo>
                  <a:cubicBezTo>
                    <a:pt x="8296" y="96170"/>
                    <a:pt x="8444" y="97446"/>
                    <a:pt x="8592" y="97021"/>
                  </a:cubicBezTo>
                  <a:cubicBezTo>
                    <a:pt x="8888" y="96595"/>
                    <a:pt x="9185" y="97446"/>
                    <a:pt x="9333" y="97872"/>
                  </a:cubicBezTo>
                  <a:cubicBezTo>
                    <a:pt x="9629" y="98297"/>
                    <a:pt x="9185" y="98723"/>
                    <a:pt x="9185" y="98723"/>
                  </a:cubicBezTo>
                  <a:cubicBezTo>
                    <a:pt x="8888" y="99148"/>
                    <a:pt x="9333" y="99574"/>
                    <a:pt x="9333" y="99574"/>
                  </a:cubicBezTo>
                  <a:cubicBezTo>
                    <a:pt x="9333" y="99574"/>
                    <a:pt x="8888" y="99574"/>
                    <a:pt x="9037" y="100425"/>
                  </a:cubicBezTo>
                  <a:cubicBezTo>
                    <a:pt x="9333" y="100851"/>
                    <a:pt x="9185" y="101276"/>
                    <a:pt x="9037" y="101702"/>
                  </a:cubicBezTo>
                  <a:cubicBezTo>
                    <a:pt x="9037" y="102127"/>
                    <a:pt x="8592" y="102127"/>
                    <a:pt x="8444" y="102127"/>
                  </a:cubicBezTo>
                  <a:cubicBezTo>
                    <a:pt x="8148" y="102127"/>
                    <a:pt x="8000" y="102978"/>
                    <a:pt x="7851" y="103829"/>
                  </a:cubicBezTo>
                  <a:cubicBezTo>
                    <a:pt x="8000" y="103829"/>
                    <a:pt x="8592" y="103829"/>
                    <a:pt x="8592" y="104255"/>
                  </a:cubicBezTo>
                  <a:cubicBezTo>
                    <a:pt x="8592" y="104680"/>
                    <a:pt x="7851" y="105106"/>
                    <a:pt x="7851" y="105531"/>
                  </a:cubicBezTo>
                  <a:cubicBezTo>
                    <a:pt x="7851" y="105957"/>
                    <a:pt x="8148" y="105957"/>
                    <a:pt x="8148" y="106808"/>
                  </a:cubicBezTo>
                  <a:cubicBezTo>
                    <a:pt x="8148" y="106808"/>
                    <a:pt x="7703" y="107234"/>
                    <a:pt x="7703" y="107234"/>
                  </a:cubicBezTo>
                  <a:cubicBezTo>
                    <a:pt x="7555" y="107659"/>
                    <a:pt x="7555" y="108085"/>
                    <a:pt x="7407" y="108510"/>
                  </a:cubicBezTo>
                  <a:cubicBezTo>
                    <a:pt x="7407" y="108936"/>
                    <a:pt x="7111" y="108510"/>
                    <a:pt x="7111" y="109361"/>
                  </a:cubicBezTo>
                  <a:cubicBezTo>
                    <a:pt x="6962" y="109787"/>
                    <a:pt x="7259" y="110638"/>
                    <a:pt x="7555" y="110638"/>
                  </a:cubicBezTo>
                  <a:cubicBezTo>
                    <a:pt x="7851" y="111063"/>
                    <a:pt x="8148" y="111489"/>
                    <a:pt x="8592" y="112340"/>
                  </a:cubicBezTo>
                  <a:cubicBezTo>
                    <a:pt x="8740" y="112765"/>
                    <a:pt x="8888" y="113191"/>
                    <a:pt x="9037" y="113191"/>
                  </a:cubicBezTo>
                  <a:cubicBezTo>
                    <a:pt x="9185" y="114042"/>
                    <a:pt x="9185" y="113617"/>
                    <a:pt x="9481" y="113191"/>
                  </a:cubicBezTo>
                  <a:cubicBezTo>
                    <a:pt x="9925" y="113191"/>
                    <a:pt x="10370" y="114468"/>
                    <a:pt x="10814" y="114468"/>
                  </a:cubicBezTo>
                  <a:cubicBezTo>
                    <a:pt x="11259" y="114468"/>
                    <a:pt x="11703" y="115319"/>
                    <a:pt x="12148" y="115744"/>
                  </a:cubicBezTo>
                  <a:cubicBezTo>
                    <a:pt x="12592" y="116170"/>
                    <a:pt x="12888" y="115744"/>
                    <a:pt x="13333" y="115744"/>
                  </a:cubicBezTo>
                  <a:cubicBezTo>
                    <a:pt x="13481" y="116170"/>
                    <a:pt x="13629" y="116595"/>
                    <a:pt x="13629" y="117021"/>
                  </a:cubicBezTo>
                  <a:cubicBezTo>
                    <a:pt x="13629" y="117446"/>
                    <a:pt x="13777" y="117446"/>
                    <a:pt x="13925" y="117446"/>
                  </a:cubicBezTo>
                  <a:cubicBezTo>
                    <a:pt x="14370" y="117872"/>
                    <a:pt x="14666" y="120000"/>
                    <a:pt x="15259" y="119148"/>
                  </a:cubicBezTo>
                  <a:cubicBezTo>
                    <a:pt x="15407" y="118723"/>
                    <a:pt x="15703" y="118297"/>
                    <a:pt x="15555" y="117872"/>
                  </a:cubicBezTo>
                  <a:cubicBezTo>
                    <a:pt x="15407" y="117446"/>
                    <a:pt x="15259" y="117021"/>
                    <a:pt x="15111" y="116595"/>
                  </a:cubicBezTo>
                  <a:cubicBezTo>
                    <a:pt x="14814" y="115744"/>
                    <a:pt x="14666" y="114893"/>
                    <a:pt x="14814" y="113617"/>
                  </a:cubicBezTo>
                  <a:cubicBezTo>
                    <a:pt x="14814" y="112765"/>
                    <a:pt x="14666" y="111914"/>
                    <a:pt x="14370" y="111489"/>
                  </a:cubicBezTo>
                  <a:cubicBezTo>
                    <a:pt x="14074" y="111063"/>
                    <a:pt x="14518" y="110212"/>
                    <a:pt x="14666" y="109787"/>
                  </a:cubicBezTo>
                  <a:cubicBezTo>
                    <a:pt x="14814" y="108936"/>
                    <a:pt x="14814" y="108085"/>
                    <a:pt x="15259" y="108085"/>
                  </a:cubicBezTo>
                  <a:cubicBezTo>
                    <a:pt x="15407" y="108085"/>
                    <a:pt x="15555" y="107659"/>
                    <a:pt x="15703" y="107234"/>
                  </a:cubicBezTo>
                  <a:cubicBezTo>
                    <a:pt x="15851" y="106808"/>
                    <a:pt x="16000" y="106808"/>
                    <a:pt x="16148" y="106382"/>
                  </a:cubicBezTo>
                  <a:cubicBezTo>
                    <a:pt x="16000" y="106382"/>
                    <a:pt x="15703" y="105957"/>
                    <a:pt x="15703" y="105531"/>
                  </a:cubicBezTo>
                  <a:cubicBezTo>
                    <a:pt x="15703" y="105106"/>
                    <a:pt x="16000" y="105531"/>
                    <a:pt x="16000" y="105531"/>
                  </a:cubicBezTo>
                  <a:cubicBezTo>
                    <a:pt x="16000" y="105106"/>
                    <a:pt x="15703" y="103829"/>
                    <a:pt x="15555" y="103404"/>
                  </a:cubicBezTo>
                  <a:cubicBezTo>
                    <a:pt x="15407" y="102553"/>
                    <a:pt x="15259" y="102553"/>
                    <a:pt x="14962" y="102553"/>
                  </a:cubicBezTo>
                  <a:cubicBezTo>
                    <a:pt x="14518" y="102553"/>
                    <a:pt x="14814" y="101702"/>
                    <a:pt x="14518" y="101276"/>
                  </a:cubicBezTo>
                  <a:cubicBezTo>
                    <a:pt x="14370" y="100851"/>
                    <a:pt x="13925" y="100851"/>
                    <a:pt x="14222" y="100000"/>
                  </a:cubicBezTo>
                  <a:cubicBezTo>
                    <a:pt x="14370" y="99148"/>
                    <a:pt x="14666" y="98723"/>
                    <a:pt x="14370" y="98297"/>
                  </a:cubicBezTo>
                  <a:cubicBezTo>
                    <a:pt x="14222" y="97446"/>
                    <a:pt x="14518" y="97021"/>
                    <a:pt x="14666" y="96595"/>
                  </a:cubicBezTo>
                  <a:cubicBezTo>
                    <a:pt x="14666" y="96170"/>
                    <a:pt x="14962" y="94893"/>
                    <a:pt x="14962" y="95319"/>
                  </a:cubicBezTo>
                  <a:cubicBezTo>
                    <a:pt x="15111" y="95744"/>
                    <a:pt x="15259" y="96595"/>
                    <a:pt x="15407" y="97021"/>
                  </a:cubicBezTo>
                  <a:cubicBezTo>
                    <a:pt x="15703" y="97021"/>
                    <a:pt x="15851" y="96595"/>
                    <a:pt x="15851" y="96170"/>
                  </a:cubicBezTo>
                  <a:cubicBezTo>
                    <a:pt x="15703" y="95319"/>
                    <a:pt x="15703" y="94893"/>
                    <a:pt x="16000" y="94468"/>
                  </a:cubicBezTo>
                  <a:cubicBezTo>
                    <a:pt x="16296" y="94042"/>
                    <a:pt x="16296" y="93191"/>
                    <a:pt x="16592" y="93191"/>
                  </a:cubicBezTo>
                  <a:cubicBezTo>
                    <a:pt x="16888" y="92765"/>
                    <a:pt x="17185" y="91489"/>
                    <a:pt x="17481" y="91914"/>
                  </a:cubicBezTo>
                  <a:cubicBezTo>
                    <a:pt x="17777" y="91914"/>
                    <a:pt x="17777" y="92765"/>
                    <a:pt x="18074" y="91914"/>
                  </a:cubicBezTo>
                  <a:cubicBezTo>
                    <a:pt x="18370" y="91489"/>
                    <a:pt x="18370" y="91914"/>
                    <a:pt x="18666" y="92340"/>
                  </a:cubicBezTo>
                  <a:cubicBezTo>
                    <a:pt x="18962" y="92340"/>
                    <a:pt x="19259" y="92340"/>
                    <a:pt x="19555" y="92765"/>
                  </a:cubicBezTo>
                  <a:cubicBezTo>
                    <a:pt x="19851" y="93191"/>
                    <a:pt x="19851" y="94042"/>
                    <a:pt x="20148" y="94893"/>
                  </a:cubicBezTo>
                  <a:cubicBezTo>
                    <a:pt x="20148" y="94893"/>
                    <a:pt x="20148" y="93617"/>
                    <a:pt x="20444" y="94042"/>
                  </a:cubicBezTo>
                  <a:cubicBezTo>
                    <a:pt x="20592" y="94042"/>
                    <a:pt x="20740" y="94893"/>
                    <a:pt x="21037" y="94893"/>
                  </a:cubicBezTo>
                  <a:cubicBezTo>
                    <a:pt x="21185" y="95319"/>
                    <a:pt x="21333" y="94468"/>
                    <a:pt x="21481" y="94042"/>
                  </a:cubicBezTo>
                  <a:cubicBezTo>
                    <a:pt x="21777" y="93191"/>
                    <a:pt x="21925" y="94042"/>
                    <a:pt x="22222" y="94042"/>
                  </a:cubicBezTo>
                  <a:cubicBezTo>
                    <a:pt x="22518" y="94042"/>
                    <a:pt x="22666" y="93191"/>
                    <a:pt x="22962" y="93617"/>
                  </a:cubicBezTo>
                  <a:cubicBezTo>
                    <a:pt x="23259" y="94042"/>
                    <a:pt x="23407" y="94468"/>
                    <a:pt x="23703" y="94893"/>
                  </a:cubicBezTo>
                  <a:cubicBezTo>
                    <a:pt x="24000" y="95319"/>
                    <a:pt x="23851" y="94893"/>
                    <a:pt x="24148" y="94468"/>
                  </a:cubicBezTo>
                  <a:cubicBezTo>
                    <a:pt x="24296" y="94042"/>
                    <a:pt x="24888" y="94468"/>
                    <a:pt x="25037" y="94468"/>
                  </a:cubicBezTo>
                  <a:cubicBezTo>
                    <a:pt x="25185" y="94468"/>
                    <a:pt x="25481" y="93617"/>
                    <a:pt x="25481" y="93191"/>
                  </a:cubicBezTo>
                  <a:cubicBezTo>
                    <a:pt x="25481" y="92340"/>
                    <a:pt x="25037" y="92340"/>
                    <a:pt x="24888" y="91914"/>
                  </a:cubicBezTo>
                  <a:cubicBezTo>
                    <a:pt x="23851" y="90638"/>
                    <a:pt x="25333" y="91063"/>
                    <a:pt x="25037" y="89361"/>
                  </a:cubicBezTo>
                  <a:cubicBezTo>
                    <a:pt x="24888" y="88936"/>
                    <a:pt x="24592" y="88936"/>
                    <a:pt x="25037" y="88510"/>
                  </a:cubicBezTo>
                  <a:cubicBezTo>
                    <a:pt x="25185" y="88085"/>
                    <a:pt x="25481" y="88510"/>
                    <a:pt x="25629" y="88085"/>
                  </a:cubicBezTo>
                  <a:cubicBezTo>
                    <a:pt x="26222" y="88085"/>
                    <a:pt x="24592" y="85957"/>
                    <a:pt x="25333" y="85106"/>
                  </a:cubicBezTo>
                  <a:cubicBezTo>
                    <a:pt x="25481" y="85106"/>
                    <a:pt x="25777" y="85106"/>
                    <a:pt x="25925" y="85106"/>
                  </a:cubicBezTo>
                  <a:cubicBezTo>
                    <a:pt x="26370" y="85106"/>
                    <a:pt x="26666" y="85106"/>
                    <a:pt x="27111" y="84680"/>
                  </a:cubicBezTo>
                  <a:cubicBezTo>
                    <a:pt x="27407" y="84255"/>
                    <a:pt x="27703" y="84255"/>
                    <a:pt x="28000" y="84255"/>
                  </a:cubicBezTo>
                  <a:cubicBezTo>
                    <a:pt x="28296" y="83829"/>
                    <a:pt x="28592" y="83404"/>
                    <a:pt x="29037" y="83404"/>
                  </a:cubicBezTo>
                  <a:cubicBezTo>
                    <a:pt x="29629" y="82978"/>
                    <a:pt x="30222" y="82553"/>
                    <a:pt x="30814" y="81702"/>
                  </a:cubicBezTo>
                  <a:cubicBezTo>
                    <a:pt x="31259" y="80851"/>
                    <a:pt x="32148" y="80851"/>
                    <a:pt x="32444" y="82553"/>
                  </a:cubicBezTo>
                  <a:cubicBezTo>
                    <a:pt x="32592" y="83404"/>
                    <a:pt x="32444" y="83404"/>
                    <a:pt x="32592" y="84255"/>
                  </a:cubicBezTo>
                  <a:cubicBezTo>
                    <a:pt x="32592" y="85531"/>
                    <a:pt x="33185" y="84255"/>
                    <a:pt x="33481" y="84680"/>
                  </a:cubicBezTo>
                  <a:cubicBezTo>
                    <a:pt x="33629" y="84680"/>
                    <a:pt x="33481" y="85106"/>
                    <a:pt x="33629" y="85106"/>
                  </a:cubicBezTo>
                  <a:cubicBezTo>
                    <a:pt x="33777" y="85531"/>
                    <a:pt x="33777" y="85106"/>
                    <a:pt x="33777" y="85106"/>
                  </a:cubicBezTo>
                  <a:cubicBezTo>
                    <a:pt x="33925" y="84680"/>
                    <a:pt x="34074" y="85106"/>
                    <a:pt x="34222" y="85531"/>
                  </a:cubicBezTo>
                  <a:cubicBezTo>
                    <a:pt x="34370" y="85531"/>
                    <a:pt x="34370" y="85531"/>
                    <a:pt x="34222" y="85957"/>
                  </a:cubicBezTo>
                  <a:cubicBezTo>
                    <a:pt x="34074" y="87234"/>
                    <a:pt x="35111" y="86382"/>
                    <a:pt x="35407" y="85957"/>
                  </a:cubicBezTo>
                  <a:cubicBezTo>
                    <a:pt x="35407" y="85957"/>
                    <a:pt x="36740" y="83829"/>
                    <a:pt x="36740" y="84255"/>
                  </a:cubicBezTo>
                  <a:cubicBezTo>
                    <a:pt x="36740" y="84680"/>
                    <a:pt x="36444" y="85531"/>
                    <a:pt x="36740" y="85957"/>
                  </a:cubicBezTo>
                  <a:cubicBezTo>
                    <a:pt x="37037" y="85957"/>
                    <a:pt x="37185" y="86382"/>
                    <a:pt x="37333" y="86808"/>
                  </a:cubicBezTo>
                  <a:cubicBezTo>
                    <a:pt x="37777" y="88085"/>
                    <a:pt x="37925" y="89361"/>
                    <a:pt x="38222" y="90638"/>
                  </a:cubicBezTo>
                  <a:cubicBezTo>
                    <a:pt x="38518" y="91914"/>
                    <a:pt x="38666" y="93191"/>
                    <a:pt x="38962" y="94042"/>
                  </a:cubicBezTo>
                  <a:cubicBezTo>
                    <a:pt x="39407" y="95319"/>
                    <a:pt x="39407" y="92340"/>
                    <a:pt x="39851" y="93617"/>
                  </a:cubicBezTo>
                  <a:cubicBezTo>
                    <a:pt x="40444" y="95319"/>
                    <a:pt x="40740" y="94468"/>
                    <a:pt x="41481" y="94042"/>
                  </a:cubicBezTo>
                  <a:cubicBezTo>
                    <a:pt x="41777" y="93617"/>
                    <a:pt x="41925" y="94893"/>
                    <a:pt x="42074" y="95319"/>
                  </a:cubicBezTo>
                  <a:cubicBezTo>
                    <a:pt x="42222" y="96170"/>
                    <a:pt x="42518" y="96170"/>
                    <a:pt x="42666" y="97021"/>
                  </a:cubicBezTo>
                  <a:cubicBezTo>
                    <a:pt x="42814" y="97872"/>
                    <a:pt x="43111" y="97872"/>
                    <a:pt x="43407" y="97872"/>
                  </a:cubicBezTo>
                  <a:cubicBezTo>
                    <a:pt x="43851" y="97446"/>
                    <a:pt x="43703" y="97872"/>
                    <a:pt x="43851" y="98297"/>
                  </a:cubicBezTo>
                  <a:cubicBezTo>
                    <a:pt x="44148" y="100000"/>
                    <a:pt x="45037" y="97872"/>
                    <a:pt x="45481" y="97872"/>
                  </a:cubicBezTo>
                  <a:cubicBezTo>
                    <a:pt x="45925" y="97446"/>
                    <a:pt x="46370" y="96170"/>
                    <a:pt x="46814" y="95744"/>
                  </a:cubicBezTo>
                  <a:cubicBezTo>
                    <a:pt x="47407" y="94468"/>
                    <a:pt x="47703" y="94468"/>
                    <a:pt x="48444" y="94893"/>
                  </a:cubicBezTo>
                  <a:cubicBezTo>
                    <a:pt x="48740" y="94893"/>
                    <a:pt x="48740" y="95319"/>
                    <a:pt x="49037" y="96170"/>
                  </a:cubicBezTo>
                  <a:cubicBezTo>
                    <a:pt x="49185" y="96595"/>
                    <a:pt x="49481" y="96595"/>
                    <a:pt x="49777" y="96595"/>
                  </a:cubicBezTo>
                  <a:cubicBezTo>
                    <a:pt x="50074" y="96595"/>
                    <a:pt x="50222" y="97021"/>
                    <a:pt x="50518" y="97021"/>
                  </a:cubicBezTo>
                  <a:cubicBezTo>
                    <a:pt x="50814" y="97872"/>
                    <a:pt x="50962" y="97021"/>
                    <a:pt x="51259" y="96595"/>
                  </a:cubicBezTo>
                  <a:cubicBezTo>
                    <a:pt x="51703" y="95319"/>
                    <a:pt x="50962" y="94468"/>
                    <a:pt x="51259" y="93191"/>
                  </a:cubicBezTo>
                  <a:cubicBezTo>
                    <a:pt x="51407" y="92340"/>
                    <a:pt x="52000" y="90638"/>
                    <a:pt x="52296" y="91063"/>
                  </a:cubicBezTo>
                  <a:cubicBezTo>
                    <a:pt x="52888" y="91914"/>
                    <a:pt x="53629" y="91914"/>
                    <a:pt x="54222" y="92765"/>
                  </a:cubicBezTo>
                  <a:cubicBezTo>
                    <a:pt x="54518" y="93191"/>
                    <a:pt x="54370" y="94042"/>
                    <a:pt x="54518" y="94468"/>
                  </a:cubicBezTo>
                  <a:cubicBezTo>
                    <a:pt x="54666" y="95744"/>
                    <a:pt x="54962" y="95744"/>
                    <a:pt x="55407" y="96170"/>
                  </a:cubicBezTo>
                  <a:cubicBezTo>
                    <a:pt x="56000" y="96595"/>
                    <a:pt x="56592" y="95319"/>
                    <a:pt x="57185" y="95744"/>
                  </a:cubicBezTo>
                  <a:cubicBezTo>
                    <a:pt x="57333" y="95744"/>
                    <a:pt x="57629" y="95744"/>
                    <a:pt x="57777" y="96170"/>
                  </a:cubicBezTo>
                  <a:cubicBezTo>
                    <a:pt x="58074" y="96595"/>
                    <a:pt x="58370" y="96595"/>
                    <a:pt x="58666" y="97446"/>
                  </a:cubicBezTo>
                  <a:cubicBezTo>
                    <a:pt x="59407" y="99148"/>
                    <a:pt x="60592" y="99148"/>
                    <a:pt x="61481" y="98297"/>
                  </a:cubicBezTo>
                  <a:cubicBezTo>
                    <a:pt x="62074" y="97872"/>
                    <a:pt x="62518" y="97021"/>
                    <a:pt x="63111" y="96595"/>
                  </a:cubicBezTo>
                  <a:cubicBezTo>
                    <a:pt x="63407" y="95744"/>
                    <a:pt x="63851" y="96595"/>
                    <a:pt x="64148" y="96595"/>
                  </a:cubicBezTo>
                  <a:cubicBezTo>
                    <a:pt x="64444" y="97021"/>
                    <a:pt x="64592" y="96170"/>
                    <a:pt x="64888" y="96595"/>
                  </a:cubicBezTo>
                  <a:cubicBezTo>
                    <a:pt x="65037" y="97021"/>
                    <a:pt x="65629" y="98297"/>
                    <a:pt x="65925" y="97872"/>
                  </a:cubicBezTo>
                  <a:cubicBezTo>
                    <a:pt x="66074" y="97872"/>
                    <a:pt x="66370" y="97446"/>
                    <a:pt x="66518" y="97021"/>
                  </a:cubicBezTo>
                  <a:cubicBezTo>
                    <a:pt x="66962" y="96595"/>
                    <a:pt x="67111" y="96595"/>
                    <a:pt x="67111" y="95744"/>
                  </a:cubicBezTo>
                  <a:cubicBezTo>
                    <a:pt x="67111" y="94042"/>
                    <a:pt x="67555" y="92340"/>
                    <a:pt x="67851" y="91489"/>
                  </a:cubicBezTo>
                  <a:cubicBezTo>
                    <a:pt x="68000" y="91063"/>
                    <a:pt x="68148" y="90212"/>
                    <a:pt x="68000" y="89787"/>
                  </a:cubicBezTo>
                  <a:cubicBezTo>
                    <a:pt x="67851" y="89361"/>
                    <a:pt x="67407" y="89361"/>
                    <a:pt x="67703" y="88510"/>
                  </a:cubicBezTo>
                  <a:cubicBezTo>
                    <a:pt x="68148" y="87234"/>
                    <a:pt x="68888" y="87234"/>
                    <a:pt x="69629" y="86808"/>
                  </a:cubicBezTo>
                  <a:cubicBezTo>
                    <a:pt x="69925" y="86808"/>
                    <a:pt x="70222" y="86808"/>
                    <a:pt x="70518" y="87234"/>
                  </a:cubicBezTo>
                  <a:cubicBezTo>
                    <a:pt x="70814" y="87659"/>
                    <a:pt x="71259" y="87659"/>
                    <a:pt x="71555" y="88085"/>
                  </a:cubicBezTo>
                  <a:cubicBezTo>
                    <a:pt x="72000" y="88510"/>
                    <a:pt x="72148" y="90212"/>
                    <a:pt x="72444" y="91489"/>
                  </a:cubicBezTo>
                  <a:cubicBezTo>
                    <a:pt x="72592" y="92765"/>
                    <a:pt x="72888" y="94042"/>
                    <a:pt x="73037" y="95319"/>
                  </a:cubicBezTo>
                  <a:cubicBezTo>
                    <a:pt x="73037" y="95744"/>
                    <a:pt x="73037" y="96595"/>
                    <a:pt x="73185" y="97446"/>
                  </a:cubicBezTo>
                  <a:cubicBezTo>
                    <a:pt x="73185" y="97872"/>
                    <a:pt x="73629" y="97872"/>
                    <a:pt x="73777" y="97872"/>
                  </a:cubicBezTo>
                  <a:cubicBezTo>
                    <a:pt x="74370" y="98297"/>
                    <a:pt x="75111" y="99148"/>
                    <a:pt x="75259" y="100851"/>
                  </a:cubicBezTo>
                  <a:cubicBezTo>
                    <a:pt x="75407" y="102127"/>
                    <a:pt x="75555" y="102978"/>
                    <a:pt x="76148" y="102978"/>
                  </a:cubicBezTo>
                  <a:cubicBezTo>
                    <a:pt x="76296" y="102978"/>
                    <a:pt x="76592" y="102978"/>
                    <a:pt x="76740" y="102978"/>
                  </a:cubicBezTo>
                  <a:cubicBezTo>
                    <a:pt x="77037" y="102978"/>
                    <a:pt x="77037" y="102127"/>
                    <a:pt x="77333" y="102127"/>
                  </a:cubicBezTo>
                  <a:cubicBezTo>
                    <a:pt x="77777" y="102127"/>
                    <a:pt x="78222" y="100851"/>
                    <a:pt x="78518" y="102553"/>
                  </a:cubicBezTo>
                  <a:cubicBezTo>
                    <a:pt x="78518" y="103404"/>
                    <a:pt x="78518" y="103404"/>
                    <a:pt x="78370" y="103829"/>
                  </a:cubicBezTo>
                  <a:cubicBezTo>
                    <a:pt x="78074" y="104680"/>
                    <a:pt x="78074" y="105106"/>
                    <a:pt x="77925" y="105957"/>
                  </a:cubicBezTo>
                  <a:cubicBezTo>
                    <a:pt x="77777" y="107234"/>
                    <a:pt x="77481" y="108510"/>
                    <a:pt x="77185" y="109787"/>
                  </a:cubicBezTo>
                  <a:cubicBezTo>
                    <a:pt x="77037" y="110638"/>
                    <a:pt x="76888" y="110212"/>
                    <a:pt x="76740" y="109787"/>
                  </a:cubicBezTo>
                  <a:cubicBezTo>
                    <a:pt x="76444" y="109361"/>
                    <a:pt x="76444" y="109787"/>
                    <a:pt x="76148" y="110212"/>
                  </a:cubicBezTo>
                  <a:cubicBezTo>
                    <a:pt x="76000" y="110212"/>
                    <a:pt x="75703" y="110638"/>
                    <a:pt x="75703" y="110638"/>
                  </a:cubicBezTo>
                  <a:cubicBezTo>
                    <a:pt x="75555" y="111063"/>
                    <a:pt x="76000" y="112765"/>
                    <a:pt x="76000" y="113617"/>
                  </a:cubicBezTo>
                  <a:cubicBezTo>
                    <a:pt x="75851" y="114042"/>
                    <a:pt x="75851" y="114893"/>
                    <a:pt x="75851" y="115319"/>
                  </a:cubicBezTo>
                  <a:cubicBezTo>
                    <a:pt x="75703" y="116170"/>
                    <a:pt x="75407" y="115744"/>
                    <a:pt x="75407" y="116595"/>
                  </a:cubicBezTo>
                  <a:cubicBezTo>
                    <a:pt x="75703" y="116170"/>
                    <a:pt x="75851" y="116595"/>
                    <a:pt x="76148" y="115744"/>
                  </a:cubicBezTo>
                  <a:cubicBezTo>
                    <a:pt x="76296" y="114893"/>
                    <a:pt x="76592" y="115744"/>
                    <a:pt x="76888" y="115744"/>
                  </a:cubicBezTo>
                  <a:cubicBezTo>
                    <a:pt x="77481" y="116595"/>
                    <a:pt x="78074" y="115744"/>
                    <a:pt x="78666" y="114468"/>
                  </a:cubicBezTo>
                  <a:cubicBezTo>
                    <a:pt x="79111" y="113191"/>
                    <a:pt x="79555" y="111489"/>
                    <a:pt x="80000" y="110212"/>
                  </a:cubicBezTo>
                  <a:cubicBezTo>
                    <a:pt x="80444" y="108510"/>
                    <a:pt x="80888" y="106808"/>
                    <a:pt x="81333" y="105106"/>
                  </a:cubicBezTo>
                  <a:cubicBezTo>
                    <a:pt x="82074" y="102127"/>
                    <a:pt x="82814" y="100000"/>
                    <a:pt x="82666" y="96170"/>
                  </a:cubicBezTo>
                  <a:cubicBezTo>
                    <a:pt x="82666" y="94468"/>
                    <a:pt x="82814" y="93617"/>
                    <a:pt x="83111" y="92340"/>
                  </a:cubicBezTo>
                  <a:cubicBezTo>
                    <a:pt x="83259" y="91489"/>
                    <a:pt x="83259" y="91063"/>
                    <a:pt x="83407" y="90212"/>
                  </a:cubicBezTo>
                  <a:cubicBezTo>
                    <a:pt x="83407" y="90212"/>
                    <a:pt x="83407" y="89787"/>
                    <a:pt x="83407" y="89361"/>
                  </a:cubicBezTo>
                  <a:cubicBezTo>
                    <a:pt x="83407" y="88936"/>
                    <a:pt x="83111" y="88510"/>
                    <a:pt x="83111" y="88085"/>
                  </a:cubicBezTo>
                  <a:cubicBezTo>
                    <a:pt x="83111" y="88085"/>
                    <a:pt x="83407" y="88510"/>
                    <a:pt x="83407" y="88085"/>
                  </a:cubicBezTo>
                  <a:cubicBezTo>
                    <a:pt x="83259" y="87659"/>
                    <a:pt x="83259" y="87234"/>
                    <a:pt x="83111" y="87234"/>
                  </a:cubicBezTo>
                  <a:cubicBezTo>
                    <a:pt x="82962" y="86808"/>
                    <a:pt x="82666" y="85531"/>
                    <a:pt x="82518" y="85106"/>
                  </a:cubicBezTo>
                  <a:cubicBezTo>
                    <a:pt x="82370" y="85106"/>
                    <a:pt x="81629" y="84255"/>
                    <a:pt x="81481" y="84680"/>
                  </a:cubicBezTo>
                  <a:cubicBezTo>
                    <a:pt x="81481" y="85106"/>
                    <a:pt x="81629" y="85531"/>
                    <a:pt x="81481" y="85531"/>
                  </a:cubicBezTo>
                  <a:cubicBezTo>
                    <a:pt x="81185" y="85531"/>
                    <a:pt x="81185" y="86382"/>
                    <a:pt x="81037" y="86382"/>
                  </a:cubicBezTo>
                  <a:cubicBezTo>
                    <a:pt x="80740" y="87234"/>
                    <a:pt x="80592" y="85957"/>
                    <a:pt x="80592" y="85531"/>
                  </a:cubicBezTo>
                  <a:cubicBezTo>
                    <a:pt x="80592" y="84680"/>
                    <a:pt x="80888" y="84255"/>
                    <a:pt x="80444" y="84680"/>
                  </a:cubicBezTo>
                  <a:cubicBezTo>
                    <a:pt x="80000" y="85106"/>
                    <a:pt x="80592" y="85957"/>
                    <a:pt x="80000" y="85957"/>
                  </a:cubicBezTo>
                  <a:cubicBezTo>
                    <a:pt x="79851" y="85957"/>
                    <a:pt x="80148" y="83829"/>
                    <a:pt x="80000" y="83404"/>
                  </a:cubicBezTo>
                  <a:cubicBezTo>
                    <a:pt x="80000" y="83829"/>
                    <a:pt x="78370" y="83829"/>
                    <a:pt x="79111" y="82553"/>
                  </a:cubicBezTo>
                  <a:cubicBezTo>
                    <a:pt x="79703" y="81276"/>
                    <a:pt x="80296" y="80000"/>
                    <a:pt x="80888" y="78723"/>
                  </a:cubicBezTo>
                  <a:cubicBezTo>
                    <a:pt x="81037" y="78297"/>
                    <a:pt x="81185" y="77446"/>
                    <a:pt x="81333" y="77021"/>
                  </a:cubicBezTo>
                  <a:cubicBezTo>
                    <a:pt x="81777" y="76170"/>
                    <a:pt x="82222" y="75319"/>
                    <a:pt x="82518" y="74468"/>
                  </a:cubicBezTo>
                  <a:cubicBezTo>
                    <a:pt x="82666" y="74042"/>
                    <a:pt x="82814" y="73191"/>
                    <a:pt x="83111" y="72765"/>
                  </a:cubicBezTo>
                  <a:cubicBezTo>
                    <a:pt x="83407" y="71914"/>
                    <a:pt x="83703" y="71063"/>
                    <a:pt x="84000" y="70212"/>
                  </a:cubicBezTo>
                  <a:cubicBezTo>
                    <a:pt x="84592" y="68936"/>
                    <a:pt x="85481" y="68936"/>
                    <a:pt x="86222" y="68936"/>
                  </a:cubicBezTo>
                  <a:cubicBezTo>
                    <a:pt x="86370" y="68936"/>
                    <a:pt x="86518" y="68936"/>
                    <a:pt x="86666" y="68936"/>
                  </a:cubicBezTo>
                  <a:cubicBezTo>
                    <a:pt x="86814" y="69361"/>
                    <a:pt x="86814" y="69787"/>
                    <a:pt x="86962" y="69787"/>
                  </a:cubicBezTo>
                  <a:cubicBezTo>
                    <a:pt x="87111" y="69361"/>
                    <a:pt x="87407" y="69361"/>
                    <a:pt x="87555" y="68936"/>
                  </a:cubicBezTo>
                  <a:cubicBezTo>
                    <a:pt x="87703" y="68936"/>
                    <a:pt x="87851" y="69361"/>
                    <a:pt x="88000" y="69361"/>
                  </a:cubicBezTo>
                  <a:cubicBezTo>
                    <a:pt x="88148" y="69361"/>
                    <a:pt x="88296" y="69361"/>
                    <a:pt x="88444" y="69361"/>
                  </a:cubicBezTo>
                  <a:cubicBezTo>
                    <a:pt x="88444" y="68936"/>
                    <a:pt x="88592" y="69361"/>
                    <a:pt x="88740" y="69361"/>
                  </a:cubicBezTo>
                  <a:cubicBezTo>
                    <a:pt x="89037" y="69361"/>
                    <a:pt x="89037" y="68085"/>
                    <a:pt x="89481" y="68085"/>
                  </a:cubicBezTo>
                  <a:cubicBezTo>
                    <a:pt x="89629" y="68085"/>
                    <a:pt x="89925" y="68085"/>
                    <a:pt x="90074" y="68085"/>
                  </a:cubicBezTo>
                  <a:cubicBezTo>
                    <a:pt x="90222" y="68510"/>
                    <a:pt x="90370" y="68936"/>
                    <a:pt x="90518" y="68936"/>
                  </a:cubicBezTo>
                  <a:cubicBezTo>
                    <a:pt x="90666" y="69361"/>
                    <a:pt x="91259" y="68510"/>
                    <a:pt x="91259" y="69787"/>
                  </a:cubicBezTo>
                  <a:cubicBezTo>
                    <a:pt x="91259" y="69787"/>
                    <a:pt x="90814" y="69787"/>
                    <a:pt x="90814" y="70212"/>
                  </a:cubicBezTo>
                  <a:cubicBezTo>
                    <a:pt x="90666" y="71063"/>
                    <a:pt x="91259" y="70638"/>
                    <a:pt x="91259" y="70638"/>
                  </a:cubicBezTo>
                  <a:cubicBezTo>
                    <a:pt x="91555" y="70638"/>
                    <a:pt x="91851" y="70638"/>
                    <a:pt x="92000" y="70638"/>
                  </a:cubicBezTo>
                  <a:cubicBezTo>
                    <a:pt x="92148" y="70212"/>
                    <a:pt x="92148" y="70212"/>
                    <a:pt x="92296" y="69787"/>
                  </a:cubicBezTo>
                  <a:cubicBezTo>
                    <a:pt x="92444" y="69787"/>
                    <a:pt x="92592" y="70212"/>
                    <a:pt x="92888" y="70212"/>
                  </a:cubicBezTo>
                  <a:cubicBezTo>
                    <a:pt x="93037" y="70212"/>
                    <a:pt x="94074" y="69361"/>
                    <a:pt x="93481" y="68936"/>
                  </a:cubicBezTo>
                  <a:cubicBezTo>
                    <a:pt x="93185" y="68936"/>
                    <a:pt x="93037" y="69361"/>
                    <a:pt x="93037" y="68085"/>
                  </a:cubicBezTo>
                  <a:cubicBezTo>
                    <a:pt x="93037" y="67659"/>
                    <a:pt x="93333" y="66382"/>
                    <a:pt x="93481" y="65957"/>
                  </a:cubicBezTo>
                  <a:cubicBezTo>
                    <a:pt x="93777" y="65531"/>
                    <a:pt x="93925" y="65106"/>
                    <a:pt x="94222" y="64255"/>
                  </a:cubicBezTo>
                  <a:cubicBezTo>
                    <a:pt x="94370" y="63829"/>
                    <a:pt x="94666" y="63829"/>
                    <a:pt x="94814" y="62978"/>
                  </a:cubicBezTo>
                  <a:cubicBezTo>
                    <a:pt x="94962" y="62127"/>
                    <a:pt x="95111" y="61702"/>
                    <a:pt x="95407" y="61702"/>
                  </a:cubicBezTo>
                  <a:cubicBezTo>
                    <a:pt x="95703" y="61702"/>
                    <a:pt x="96148" y="61276"/>
                    <a:pt x="96444" y="61276"/>
                  </a:cubicBezTo>
                  <a:cubicBezTo>
                    <a:pt x="96740" y="61276"/>
                    <a:pt x="96888" y="62127"/>
                    <a:pt x="97037" y="62127"/>
                  </a:cubicBezTo>
                  <a:cubicBezTo>
                    <a:pt x="97185" y="61702"/>
                    <a:pt x="97333" y="60851"/>
                    <a:pt x="97481" y="61276"/>
                  </a:cubicBezTo>
                  <a:cubicBezTo>
                    <a:pt x="97629" y="61702"/>
                    <a:pt x="97185" y="62978"/>
                    <a:pt x="97185" y="63404"/>
                  </a:cubicBezTo>
                  <a:cubicBezTo>
                    <a:pt x="97185" y="64255"/>
                    <a:pt x="97333" y="63404"/>
                    <a:pt x="97629" y="63829"/>
                  </a:cubicBezTo>
                  <a:cubicBezTo>
                    <a:pt x="97629" y="63829"/>
                    <a:pt x="97333" y="64680"/>
                    <a:pt x="97333" y="65106"/>
                  </a:cubicBezTo>
                  <a:cubicBezTo>
                    <a:pt x="97333" y="65531"/>
                    <a:pt x="98370" y="63404"/>
                    <a:pt x="98370" y="63404"/>
                  </a:cubicBezTo>
                  <a:cubicBezTo>
                    <a:pt x="98518" y="62978"/>
                    <a:pt x="98666" y="62553"/>
                    <a:pt x="98962" y="62127"/>
                  </a:cubicBezTo>
                  <a:cubicBezTo>
                    <a:pt x="99111" y="61702"/>
                    <a:pt x="99555" y="62553"/>
                    <a:pt x="99555" y="61702"/>
                  </a:cubicBezTo>
                  <a:cubicBezTo>
                    <a:pt x="99407" y="60851"/>
                    <a:pt x="99555" y="59148"/>
                    <a:pt x="100000" y="59148"/>
                  </a:cubicBezTo>
                  <a:cubicBezTo>
                    <a:pt x="100148" y="58723"/>
                    <a:pt x="100444" y="58297"/>
                    <a:pt x="100592" y="58723"/>
                  </a:cubicBezTo>
                  <a:cubicBezTo>
                    <a:pt x="100740" y="58723"/>
                    <a:pt x="101037" y="59574"/>
                    <a:pt x="101185" y="59148"/>
                  </a:cubicBezTo>
                  <a:cubicBezTo>
                    <a:pt x="100888" y="59574"/>
                    <a:pt x="100444" y="59148"/>
                    <a:pt x="100296" y="60425"/>
                  </a:cubicBezTo>
                  <a:cubicBezTo>
                    <a:pt x="100296" y="60851"/>
                    <a:pt x="100296" y="61276"/>
                    <a:pt x="100296" y="61702"/>
                  </a:cubicBezTo>
                  <a:cubicBezTo>
                    <a:pt x="100296" y="62127"/>
                    <a:pt x="100000" y="62127"/>
                    <a:pt x="100148" y="62553"/>
                  </a:cubicBezTo>
                  <a:cubicBezTo>
                    <a:pt x="100148" y="62978"/>
                    <a:pt x="100296" y="62978"/>
                    <a:pt x="100148" y="63404"/>
                  </a:cubicBezTo>
                  <a:cubicBezTo>
                    <a:pt x="100000" y="63404"/>
                    <a:pt x="99851" y="63829"/>
                    <a:pt x="100000" y="64255"/>
                  </a:cubicBezTo>
                  <a:cubicBezTo>
                    <a:pt x="100000" y="64255"/>
                    <a:pt x="99111" y="65106"/>
                    <a:pt x="99111" y="65531"/>
                  </a:cubicBezTo>
                  <a:cubicBezTo>
                    <a:pt x="98814" y="65957"/>
                    <a:pt x="98666" y="66808"/>
                    <a:pt x="98370" y="67234"/>
                  </a:cubicBezTo>
                  <a:cubicBezTo>
                    <a:pt x="98074" y="68085"/>
                    <a:pt x="97777" y="68510"/>
                    <a:pt x="97481" y="69361"/>
                  </a:cubicBezTo>
                  <a:cubicBezTo>
                    <a:pt x="96888" y="70638"/>
                    <a:pt x="96444" y="73617"/>
                    <a:pt x="95703" y="73617"/>
                  </a:cubicBezTo>
                  <a:cubicBezTo>
                    <a:pt x="95555" y="73617"/>
                    <a:pt x="94962" y="74042"/>
                    <a:pt x="94962" y="74468"/>
                  </a:cubicBezTo>
                  <a:cubicBezTo>
                    <a:pt x="94962" y="75744"/>
                    <a:pt x="94962" y="76170"/>
                    <a:pt x="94518" y="77021"/>
                  </a:cubicBezTo>
                  <a:cubicBezTo>
                    <a:pt x="93925" y="78297"/>
                    <a:pt x="93925" y="80851"/>
                    <a:pt x="94074" y="82978"/>
                  </a:cubicBezTo>
                  <a:cubicBezTo>
                    <a:pt x="94222" y="85106"/>
                    <a:pt x="94074" y="87659"/>
                    <a:pt x="94518" y="89361"/>
                  </a:cubicBezTo>
                  <a:cubicBezTo>
                    <a:pt x="94666" y="90212"/>
                    <a:pt x="94666" y="91489"/>
                    <a:pt x="94666" y="92340"/>
                  </a:cubicBezTo>
                  <a:cubicBezTo>
                    <a:pt x="94666" y="92340"/>
                    <a:pt x="94666" y="93191"/>
                    <a:pt x="94814" y="93191"/>
                  </a:cubicBezTo>
                  <a:cubicBezTo>
                    <a:pt x="94962" y="93191"/>
                    <a:pt x="94666" y="94468"/>
                    <a:pt x="94814" y="94468"/>
                  </a:cubicBezTo>
                  <a:cubicBezTo>
                    <a:pt x="94814" y="94468"/>
                    <a:pt x="95555" y="92765"/>
                    <a:pt x="95555" y="92340"/>
                  </a:cubicBezTo>
                  <a:cubicBezTo>
                    <a:pt x="95851" y="91489"/>
                    <a:pt x="96000" y="90638"/>
                    <a:pt x="96148" y="89361"/>
                  </a:cubicBezTo>
                  <a:cubicBezTo>
                    <a:pt x="96296" y="88510"/>
                    <a:pt x="96888" y="87659"/>
                    <a:pt x="97037" y="87659"/>
                  </a:cubicBezTo>
                  <a:cubicBezTo>
                    <a:pt x="97481" y="88510"/>
                    <a:pt x="97037" y="85957"/>
                    <a:pt x="97185" y="85531"/>
                  </a:cubicBezTo>
                  <a:cubicBezTo>
                    <a:pt x="97481" y="84255"/>
                    <a:pt x="97629" y="83829"/>
                    <a:pt x="98074" y="83829"/>
                  </a:cubicBezTo>
                  <a:cubicBezTo>
                    <a:pt x="98518" y="83829"/>
                    <a:pt x="99111" y="83829"/>
                    <a:pt x="98814" y="82553"/>
                  </a:cubicBezTo>
                  <a:cubicBezTo>
                    <a:pt x="98370" y="81276"/>
                    <a:pt x="98666" y="80000"/>
                    <a:pt x="99111" y="79148"/>
                  </a:cubicBezTo>
                  <a:cubicBezTo>
                    <a:pt x="99259" y="78723"/>
                    <a:pt x="99259" y="79574"/>
                    <a:pt x="99407" y="79574"/>
                  </a:cubicBezTo>
                  <a:cubicBezTo>
                    <a:pt x="99703" y="79574"/>
                    <a:pt x="99703" y="78297"/>
                    <a:pt x="99703" y="77872"/>
                  </a:cubicBezTo>
                  <a:cubicBezTo>
                    <a:pt x="99407" y="77021"/>
                    <a:pt x="99111" y="76595"/>
                    <a:pt x="99407" y="75319"/>
                  </a:cubicBezTo>
                  <a:cubicBezTo>
                    <a:pt x="99407" y="75319"/>
                    <a:pt x="99851" y="74893"/>
                    <a:pt x="99703" y="74468"/>
                  </a:cubicBezTo>
                  <a:cubicBezTo>
                    <a:pt x="99555" y="74468"/>
                    <a:pt x="99407" y="73617"/>
                    <a:pt x="99259" y="73617"/>
                  </a:cubicBezTo>
                  <a:cubicBezTo>
                    <a:pt x="99111" y="73617"/>
                    <a:pt x="99259" y="74042"/>
                    <a:pt x="99111" y="74042"/>
                  </a:cubicBezTo>
                  <a:cubicBezTo>
                    <a:pt x="98814" y="74042"/>
                    <a:pt x="98666" y="73617"/>
                    <a:pt x="98814" y="72765"/>
                  </a:cubicBezTo>
                  <a:cubicBezTo>
                    <a:pt x="98962" y="71914"/>
                    <a:pt x="99259" y="71489"/>
                    <a:pt x="99555" y="70212"/>
                  </a:cubicBezTo>
                  <a:cubicBezTo>
                    <a:pt x="99703" y="69361"/>
                    <a:pt x="99703" y="68085"/>
                    <a:pt x="100148" y="67234"/>
                  </a:cubicBezTo>
                  <a:cubicBezTo>
                    <a:pt x="100296" y="66808"/>
                    <a:pt x="100296" y="67659"/>
                    <a:pt x="100296" y="67659"/>
                  </a:cubicBezTo>
                  <a:cubicBezTo>
                    <a:pt x="100592" y="67659"/>
                    <a:pt x="100592" y="66808"/>
                    <a:pt x="100740" y="67234"/>
                  </a:cubicBezTo>
                  <a:cubicBezTo>
                    <a:pt x="100888" y="67234"/>
                    <a:pt x="100888" y="67659"/>
                    <a:pt x="101037" y="67234"/>
                  </a:cubicBezTo>
                  <a:cubicBezTo>
                    <a:pt x="101333" y="66808"/>
                    <a:pt x="101481" y="66382"/>
                    <a:pt x="101777" y="65957"/>
                  </a:cubicBezTo>
                  <a:cubicBezTo>
                    <a:pt x="102222" y="65531"/>
                    <a:pt x="101629" y="67234"/>
                    <a:pt x="101925" y="67659"/>
                  </a:cubicBezTo>
                  <a:cubicBezTo>
                    <a:pt x="101925" y="68085"/>
                    <a:pt x="102518" y="66382"/>
                    <a:pt x="102666" y="66382"/>
                  </a:cubicBezTo>
                  <a:cubicBezTo>
                    <a:pt x="102962" y="65957"/>
                    <a:pt x="103259" y="65531"/>
                    <a:pt x="103703" y="65531"/>
                  </a:cubicBezTo>
                  <a:cubicBezTo>
                    <a:pt x="104000" y="65531"/>
                    <a:pt x="104296" y="65531"/>
                    <a:pt x="104444" y="66382"/>
                  </a:cubicBezTo>
                  <a:cubicBezTo>
                    <a:pt x="104592" y="66382"/>
                    <a:pt x="104740" y="66808"/>
                    <a:pt x="104888" y="67234"/>
                  </a:cubicBezTo>
                  <a:cubicBezTo>
                    <a:pt x="105037" y="67659"/>
                    <a:pt x="105037" y="66382"/>
                    <a:pt x="105185" y="66382"/>
                  </a:cubicBezTo>
                  <a:cubicBezTo>
                    <a:pt x="106370" y="63404"/>
                    <a:pt x="107703" y="62127"/>
                    <a:pt x="109037" y="60425"/>
                  </a:cubicBezTo>
                  <a:cubicBezTo>
                    <a:pt x="109333" y="60000"/>
                    <a:pt x="109777" y="59574"/>
                    <a:pt x="109925" y="58723"/>
                  </a:cubicBezTo>
                  <a:cubicBezTo>
                    <a:pt x="110074" y="57872"/>
                    <a:pt x="110074" y="59148"/>
                    <a:pt x="110370" y="59148"/>
                  </a:cubicBezTo>
                  <a:cubicBezTo>
                    <a:pt x="110518" y="59148"/>
                    <a:pt x="110814" y="59148"/>
                    <a:pt x="110962" y="59148"/>
                  </a:cubicBezTo>
                  <a:cubicBezTo>
                    <a:pt x="111111" y="59574"/>
                    <a:pt x="111259" y="60000"/>
                    <a:pt x="111407" y="60000"/>
                  </a:cubicBezTo>
                  <a:cubicBezTo>
                    <a:pt x="111851" y="60000"/>
                    <a:pt x="111851" y="58297"/>
                    <a:pt x="111703" y="57446"/>
                  </a:cubicBezTo>
                  <a:cubicBezTo>
                    <a:pt x="111703" y="57021"/>
                    <a:pt x="111111" y="56170"/>
                    <a:pt x="111259" y="55744"/>
                  </a:cubicBezTo>
                  <a:cubicBezTo>
                    <a:pt x="111259" y="55319"/>
                    <a:pt x="110962" y="53191"/>
                    <a:pt x="110814" y="53617"/>
                  </a:cubicBezTo>
                  <a:cubicBezTo>
                    <a:pt x="110814" y="54042"/>
                    <a:pt x="110518" y="53191"/>
                    <a:pt x="110370" y="53191"/>
                  </a:cubicBezTo>
                  <a:cubicBezTo>
                    <a:pt x="110222" y="52765"/>
                    <a:pt x="110370" y="52340"/>
                    <a:pt x="110222" y="51914"/>
                  </a:cubicBezTo>
                  <a:cubicBezTo>
                    <a:pt x="110222" y="51489"/>
                    <a:pt x="109777" y="51914"/>
                    <a:pt x="109777" y="51914"/>
                  </a:cubicBezTo>
                  <a:cubicBezTo>
                    <a:pt x="109629" y="52340"/>
                    <a:pt x="109185" y="51914"/>
                    <a:pt x="109333" y="51489"/>
                  </a:cubicBezTo>
                  <a:cubicBezTo>
                    <a:pt x="109333" y="51063"/>
                    <a:pt x="109777" y="51489"/>
                    <a:pt x="109925" y="51489"/>
                  </a:cubicBezTo>
                  <a:cubicBezTo>
                    <a:pt x="109925" y="51063"/>
                    <a:pt x="109481" y="51063"/>
                    <a:pt x="109481" y="51063"/>
                  </a:cubicBezTo>
                  <a:cubicBezTo>
                    <a:pt x="109481" y="49787"/>
                    <a:pt x="110666" y="51914"/>
                    <a:pt x="110814" y="51914"/>
                  </a:cubicBezTo>
                  <a:cubicBezTo>
                    <a:pt x="111111" y="52340"/>
                    <a:pt x="112000" y="51489"/>
                    <a:pt x="112296" y="50638"/>
                  </a:cubicBezTo>
                  <a:cubicBezTo>
                    <a:pt x="112444" y="50212"/>
                    <a:pt x="112148" y="50212"/>
                    <a:pt x="112148" y="49787"/>
                  </a:cubicBezTo>
                  <a:cubicBezTo>
                    <a:pt x="112148" y="49787"/>
                    <a:pt x="112740" y="49787"/>
                    <a:pt x="112740" y="48936"/>
                  </a:cubicBezTo>
                  <a:cubicBezTo>
                    <a:pt x="112592" y="48510"/>
                    <a:pt x="112296" y="48085"/>
                    <a:pt x="112444" y="47659"/>
                  </a:cubicBezTo>
                  <a:cubicBezTo>
                    <a:pt x="112444" y="47234"/>
                    <a:pt x="112740" y="46382"/>
                    <a:pt x="112740" y="46382"/>
                  </a:cubicBezTo>
                  <a:cubicBezTo>
                    <a:pt x="112888" y="46382"/>
                    <a:pt x="113481" y="46808"/>
                    <a:pt x="113481" y="46382"/>
                  </a:cubicBezTo>
                  <a:cubicBezTo>
                    <a:pt x="113333" y="46808"/>
                    <a:pt x="112888" y="47234"/>
                    <a:pt x="113037" y="47659"/>
                  </a:cubicBezTo>
                  <a:cubicBezTo>
                    <a:pt x="113185" y="48085"/>
                    <a:pt x="113333" y="48510"/>
                    <a:pt x="113333" y="48510"/>
                  </a:cubicBezTo>
                  <a:cubicBezTo>
                    <a:pt x="113333" y="48936"/>
                    <a:pt x="113185" y="49361"/>
                    <a:pt x="113333" y="49361"/>
                  </a:cubicBezTo>
                  <a:cubicBezTo>
                    <a:pt x="113629" y="49361"/>
                    <a:pt x="113925" y="48936"/>
                    <a:pt x="114222" y="48936"/>
                  </a:cubicBezTo>
                  <a:cubicBezTo>
                    <a:pt x="114518" y="48936"/>
                    <a:pt x="114814" y="48936"/>
                    <a:pt x="115111" y="49361"/>
                  </a:cubicBezTo>
                  <a:cubicBezTo>
                    <a:pt x="115259" y="49787"/>
                    <a:pt x="115259" y="49787"/>
                    <a:pt x="115259" y="50638"/>
                  </a:cubicBezTo>
                  <a:cubicBezTo>
                    <a:pt x="115259" y="51063"/>
                    <a:pt x="115851" y="51489"/>
                    <a:pt x="116000" y="51489"/>
                  </a:cubicBezTo>
                  <a:cubicBezTo>
                    <a:pt x="116148" y="51914"/>
                    <a:pt x="117037" y="53617"/>
                    <a:pt x="117185" y="52765"/>
                  </a:cubicBezTo>
                  <a:cubicBezTo>
                    <a:pt x="117037" y="54042"/>
                    <a:pt x="117925" y="52765"/>
                    <a:pt x="117925" y="52765"/>
                  </a:cubicBezTo>
                  <a:cubicBezTo>
                    <a:pt x="117925" y="52340"/>
                    <a:pt x="117333" y="52340"/>
                    <a:pt x="117481" y="51914"/>
                  </a:cubicBezTo>
                  <a:cubicBezTo>
                    <a:pt x="117481" y="51063"/>
                    <a:pt x="117925" y="51914"/>
                    <a:pt x="117925" y="51914"/>
                  </a:cubicBezTo>
                  <a:cubicBezTo>
                    <a:pt x="117925" y="51063"/>
                    <a:pt x="117777" y="51914"/>
                    <a:pt x="117925" y="50638"/>
                  </a:cubicBezTo>
                  <a:cubicBezTo>
                    <a:pt x="117925" y="50212"/>
                    <a:pt x="117925" y="49787"/>
                    <a:pt x="117925" y="49361"/>
                  </a:cubicBezTo>
                  <a:cubicBezTo>
                    <a:pt x="117777" y="48936"/>
                    <a:pt x="117629" y="48936"/>
                    <a:pt x="117629" y="48510"/>
                  </a:cubicBezTo>
                  <a:cubicBezTo>
                    <a:pt x="117629" y="48510"/>
                    <a:pt x="118666" y="49361"/>
                    <a:pt x="118814" y="48936"/>
                  </a:cubicBezTo>
                  <a:cubicBezTo>
                    <a:pt x="118814" y="48936"/>
                    <a:pt x="118666" y="48510"/>
                    <a:pt x="118518" y="48510"/>
                  </a:cubicBezTo>
                  <a:cubicBezTo>
                    <a:pt x="118666" y="48510"/>
                    <a:pt x="119111" y="48936"/>
                    <a:pt x="119259" y="48510"/>
                  </a:cubicBezTo>
                  <a:cubicBezTo>
                    <a:pt x="119259" y="48085"/>
                    <a:pt x="119259" y="47659"/>
                    <a:pt x="119407" y="47234"/>
                  </a:cubicBezTo>
                  <a:cubicBezTo>
                    <a:pt x="119407" y="47234"/>
                    <a:pt x="119851" y="47234"/>
                    <a:pt x="119851" y="47234"/>
                  </a:cubicBezTo>
                  <a:cubicBezTo>
                    <a:pt x="119851" y="47234"/>
                    <a:pt x="119703" y="47234"/>
                    <a:pt x="119703" y="47234"/>
                  </a:cubicBezTo>
                  <a:cubicBezTo>
                    <a:pt x="119555" y="46808"/>
                    <a:pt x="120000" y="47234"/>
                    <a:pt x="119703" y="47234"/>
                  </a:cubicBezTo>
                  <a:close/>
                  <a:moveTo>
                    <a:pt x="60000" y="81702"/>
                  </a:moveTo>
                  <a:cubicBezTo>
                    <a:pt x="59851" y="82978"/>
                    <a:pt x="59851" y="84255"/>
                    <a:pt x="59703" y="85531"/>
                  </a:cubicBezTo>
                  <a:cubicBezTo>
                    <a:pt x="59555" y="86382"/>
                    <a:pt x="59111" y="85957"/>
                    <a:pt x="59111" y="86808"/>
                  </a:cubicBezTo>
                  <a:cubicBezTo>
                    <a:pt x="59111" y="86808"/>
                    <a:pt x="59407" y="86808"/>
                    <a:pt x="59555" y="86808"/>
                  </a:cubicBezTo>
                  <a:cubicBezTo>
                    <a:pt x="59555" y="86808"/>
                    <a:pt x="58222" y="89361"/>
                    <a:pt x="58074" y="89361"/>
                  </a:cubicBezTo>
                  <a:cubicBezTo>
                    <a:pt x="57925" y="89787"/>
                    <a:pt x="57777" y="90212"/>
                    <a:pt x="57481" y="90212"/>
                  </a:cubicBezTo>
                  <a:cubicBezTo>
                    <a:pt x="57333" y="90638"/>
                    <a:pt x="57185" y="91489"/>
                    <a:pt x="57037" y="91914"/>
                  </a:cubicBezTo>
                  <a:cubicBezTo>
                    <a:pt x="56888" y="92340"/>
                    <a:pt x="55851" y="93191"/>
                    <a:pt x="55703" y="92340"/>
                  </a:cubicBezTo>
                  <a:cubicBezTo>
                    <a:pt x="55703" y="91914"/>
                    <a:pt x="56740" y="91063"/>
                    <a:pt x="56888" y="90638"/>
                  </a:cubicBezTo>
                  <a:cubicBezTo>
                    <a:pt x="57333" y="89787"/>
                    <a:pt x="57777" y="88510"/>
                    <a:pt x="58222" y="87659"/>
                  </a:cubicBezTo>
                  <a:cubicBezTo>
                    <a:pt x="58518" y="87234"/>
                    <a:pt x="58518" y="85957"/>
                    <a:pt x="58814" y="85531"/>
                  </a:cubicBezTo>
                  <a:cubicBezTo>
                    <a:pt x="59111" y="84255"/>
                    <a:pt x="59407" y="82978"/>
                    <a:pt x="59555" y="81702"/>
                  </a:cubicBezTo>
                  <a:cubicBezTo>
                    <a:pt x="59555" y="80851"/>
                    <a:pt x="59555" y="80851"/>
                    <a:pt x="59851" y="80425"/>
                  </a:cubicBezTo>
                  <a:cubicBezTo>
                    <a:pt x="60148" y="80000"/>
                    <a:pt x="60000" y="81276"/>
                    <a:pt x="60000" y="81702"/>
                  </a:cubicBezTo>
                  <a:cubicBezTo>
                    <a:pt x="59851" y="82127"/>
                    <a:pt x="60000" y="80851"/>
                    <a:pt x="60000" y="8170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9" name="Google Shape;808;gb0755e36db_0_0">
              <a:extLst>
                <a:ext uri="{FF2B5EF4-FFF2-40B4-BE49-F238E27FC236}">
                  <a16:creationId xmlns:a16="http://schemas.microsoft.com/office/drawing/2014/main" id="{6675F634-489E-214D-B15B-1BE960DAA297}"/>
                </a:ext>
              </a:extLst>
            </p:cNvPr>
            <p:cNvSpPr/>
            <p:nvPr/>
          </p:nvSpPr>
          <p:spPr>
            <a:xfrm>
              <a:off x="17672713" y="6820440"/>
              <a:ext cx="126300" cy="27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0" y="97500"/>
                  </a:moveTo>
                  <a:cubicBezTo>
                    <a:pt x="104000" y="82500"/>
                    <a:pt x="72000" y="63750"/>
                    <a:pt x="80000" y="48750"/>
                  </a:cubicBezTo>
                  <a:cubicBezTo>
                    <a:pt x="88000" y="37500"/>
                    <a:pt x="80000" y="26250"/>
                    <a:pt x="72000" y="15000"/>
                  </a:cubicBezTo>
                  <a:cubicBezTo>
                    <a:pt x="72000" y="11250"/>
                    <a:pt x="72000" y="7500"/>
                    <a:pt x="72000" y="3750"/>
                  </a:cubicBezTo>
                  <a:cubicBezTo>
                    <a:pt x="72000" y="0"/>
                    <a:pt x="48000" y="0"/>
                    <a:pt x="48000" y="0"/>
                  </a:cubicBezTo>
                  <a:cubicBezTo>
                    <a:pt x="48000" y="3750"/>
                    <a:pt x="56000" y="7500"/>
                    <a:pt x="56000" y="11250"/>
                  </a:cubicBezTo>
                  <a:cubicBezTo>
                    <a:pt x="64000" y="15000"/>
                    <a:pt x="56000" y="18750"/>
                    <a:pt x="48000" y="18750"/>
                  </a:cubicBezTo>
                  <a:cubicBezTo>
                    <a:pt x="40000" y="22500"/>
                    <a:pt x="32000" y="18750"/>
                    <a:pt x="32000" y="26250"/>
                  </a:cubicBezTo>
                  <a:cubicBezTo>
                    <a:pt x="32000" y="30000"/>
                    <a:pt x="32000" y="30000"/>
                    <a:pt x="32000" y="33750"/>
                  </a:cubicBezTo>
                  <a:cubicBezTo>
                    <a:pt x="24000" y="41250"/>
                    <a:pt x="24000" y="48750"/>
                    <a:pt x="16000" y="52500"/>
                  </a:cubicBezTo>
                  <a:cubicBezTo>
                    <a:pt x="0" y="56250"/>
                    <a:pt x="32000" y="67500"/>
                    <a:pt x="40000" y="75000"/>
                  </a:cubicBezTo>
                  <a:cubicBezTo>
                    <a:pt x="48000" y="82500"/>
                    <a:pt x="32000" y="120000"/>
                    <a:pt x="48000" y="120000"/>
                  </a:cubicBezTo>
                  <a:cubicBezTo>
                    <a:pt x="72000" y="120000"/>
                    <a:pt x="96000" y="120000"/>
                    <a:pt x="120000" y="120000"/>
                  </a:cubicBezTo>
                  <a:cubicBezTo>
                    <a:pt x="120000" y="112500"/>
                    <a:pt x="112000" y="105000"/>
                    <a:pt x="104000" y="97500"/>
                  </a:cubicBezTo>
                  <a:cubicBezTo>
                    <a:pt x="104000" y="90000"/>
                    <a:pt x="104000" y="101250"/>
                    <a:pt x="104000" y="975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0" name="Google Shape;809;gb0755e36db_0_0">
              <a:extLst>
                <a:ext uri="{FF2B5EF4-FFF2-40B4-BE49-F238E27FC236}">
                  <a16:creationId xmlns:a16="http://schemas.microsoft.com/office/drawing/2014/main" id="{84F13045-C222-4D4B-9F73-FF1E09CFA03B}"/>
                </a:ext>
              </a:extLst>
            </p:cNvPr>
            <p:cNvSpPr/>
            <p:nvPr/>
          </p:nvSpPr>
          <p:spPr>
            <a:xfrm>
              <a:off x="17698577" y="7082011"/>
              <a:ext cx="1263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5217"/>
                  </a:moveTo>
                  <a:cubicBezTo>
                    <a:pt x="88000" y="5217"/>
                    <a:pt x="72000" y="5217"/>
                    <a:pt x="56000" y="5217"/>
                  </a:cubicBezTo>
                  <a:cubicBezTo>
                    <a:pt x="40000" y="5217"/>
                    <a:pt x="24000" y="0"/>
                    <a:pt x="16000" y="10434"/>
                  </a:cubicBezTo>
                  <a:cubicBezTo>
                    <a:pt x="16000" y="20869"/>
                    <a:pt x="8000" y="26086"/>
                    <a:pt x="8000" y="36521"/>
                  </a:cubicBezTo>
                  <a:cubicBezTo>
                    <a:pt x="8000" y="41739"/>
                    <a:pt x="16000" y="46956"/>
                    <a:pt x="16000" y="57391"/>
                  </a:cubicBezTo>
                  <a:cubicBezTo>
                    <a:pt x="16000" y="62608"/>
                    <a:pt x="0" y="120000"/>
                    <a:pt x="8000" y="120000"/>
                  </a:cubicBezTo>
                  <a:cubicBezTo>
                    <a:pt x="24000" y="114782"/>
                    <a:pt x="8000" y="99130"/>
                    <a:pt x="32000" y="104347"/>
                  </a:cubicBezTo>
                  <a:cubicBezTo>
                    <a:pt x="40000" y="104347"/>
                    <a:pt x="56000" y="99130"/>
                    <a:pt x="56000" y="104347"/>
                  </a:cubicBezTo>
                  <a:cubicBezTo>
                    <a:pt x="64000" y="104347"/>
                    <a:pt x="64000" y="120000"/>
                    <a:pt x="72000" y="120000"/>
                  </a:cubicBezTo>
                  <a:cubicBezTo>
                    <a:pt x="72000" y="120000"/>
                    <a:pt x="72000" y="104347"/>
                    <a:pt x="72000" y="104347"/>
                  </a:cubicBezTo>
                  <a:cubicBezTo>
                    <a:pt x="72000" y="93913"/>
                    <a:pt x="56000" y="88695"/>
                    <a:pt x="48000" y="83478"/>
                  </a:cubicBezTo>
                  <a:cubicBezTo>
                    <a:pt x="40000" y="73043"/>
                    <a:pt x="16000" y="46956"/>
                    <a:pt x="32000" y="36521"/>
                  </a:cubicBezTo>
                  <a:cubicBezTo>
                    <a:pt x="56000" y="26086"/>
                    <a:pt x="48000" y="20869"/>
                    <a:pt x="72000" y="15652"/>
                  </a:cubicBezTo>
                  <a:cubicBezTo>
                    <a:pt x="88000" y="10434"/>
                    <a:pt x="112000" y="20869"/>
                    <a:pt x="120000" y="31304"/>
                  </a:cubicBezTo>
                  <a:cubicBezTo>
                    <a:pt x="112000" y="20869"/>
                    <a:pt x="104000" y="10434"/>
                    <a:pt x="96000" y="521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1" name="Google Shape;810;gb0755e36db_0_0">
              <a:extLst>
                <a:ext uri="{FF2B5EF4-FFF2-40B4-BE49-F238E27FC236}">
                  <a16:creationId xmlns:a16="http://schemas.microsoft.com/office/drawing/2014/main" id="{030E5624-E1EF-9C4A-ABC8-A69AFCCE904F}"/>
                </a:ext>
              </a:extLst>
            </p:cNvPr>
            <p:cNvSpPr/>
            <p:nvPr/>
          </p:nvSpPr>
          <p:spPr>
            <a:xfrm>
              <a:off x="17031884" y="7656897"/>
              <a:ext cx="178200" cy="21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71" y="4800"/>
                  </a:moveTo>
                  <a:cubicBezTo>
                    <a:pt x="17142" y="9600"/>
                    <a:pt x="11428" y="28800"/>
                    <a:pt x="22857" y="33600"/>
                  </a:cubicBezTo>
                  <a:cubicBezTo>
                    <a:pt x="40000" y="48000"/>
                    <a:pt x="11428" y="43200"/>
                    <a:pt x="5714" y="43200"/>
                  </a:cubicBezTo>
                  <a:cubicBezTo>
                    <a:pt x="5714" y="43200"/>
                    <a:pt x="17142" y="52800"/>
                    <a:pt x="17142" y="52800"/>
                  </a:cubicBezTo>
                  <a:cubicBezTo>
                    <a:pt x="17142" y="62400"/>
                    <a:pt x="17142" y="62400"/>
                    <a:pt x="11428" y="67200"/>
                  </a:cubicBezTo>
                  <a:cubicBezTo>
                    <a:pt x="11428" y="67200"/>
                    <a:pt x="17142" y="72000"/>
                    <a:pt x="17142" y="76800"/>
                  </a:cubicBezTo>
                  <a:cubicBezTo>
                    <a:pt x="11428" y="81600"/>
                    <a:pt x="5714" y="96000"/>
                    <a:pt x="5714" y="96000"/>
                  </a:cubicBezTo>
                  <a:cubicBezTo>
                    <a:pt x="5714" y="96000"/>
                    <a:pt x="17142" y="96000"/>
                    <a:pt x="17142" y="100800"/>
                  </a:cubicBezTo>
                  <a:cubicBezTo>
                    <a:pt x="17142" y="100800"/>
                    <a:pt x="0" y="110400"/>
                    <a:pt x="0" y="115200"/>
                  </a:cubicBezTo>
                  <a:cubicBezTo>
                    <a:pt x="0" y="115200"/>
                    <a:pt x="5714" y="110400"/>
                    <a:pt x="11428" y="110400"/>
                  </a:cubicBezTo>
                  <a:cubicBezTo>
                    <a:pt x="11428" y="110400"/>
                    <a:pt x="11428" y="120000"/>
                    <a:pt x="17142" y="115200"/>
                  </a:cubicBezTo>
                  <a:cubicBezTo>
                    <a:pt x="17142" y="110400"/>
                    <a:pt x="28571" y="105600"/>
                    <a:pt x="34285" y="105600"/>
                  </a:cubicBezTo>
                  <a:cubicBezTo>
                    <a:pt x="40000" y="100800"/>
                    <a:pt x="34285" y="120000"/>
                    <a:pt x="45714" y="105600"/>
                  </a:cubicBezTo>
                  <a:cubicBezTo>
                    <a:pt x="51428" y="96000"/>
                    <a:pt x="45714" y="100800"/>
                    <a:pt x="51428" y="105600"/>
                  </a:cubicBezTo>
                  <a:cubicBezTo>
                    <a:pt x="51428" y="105600"/>
                    <a:pt x="68571" y="100800"/>
                    <a:pt x="68571" y="100800"/>
                  </a:cubicBezTo>
                  <a:cubicBezTo>
                    <a:pt x="80000" y="100800"/>
                    <a:pt x="74285" y="96000"/>
                    <a:pt x="80000" y="96000"/>
                  </a:cubicBezTo>
                  <a:cubicBezTo>
                    <a:pt x="91428" y="96000"/>
                    <a:pt x="91428" y="91200"/>
                    <a:pt x="97142" y="86400"/>
                  </a:cubicBezTo>
                  <a:cubicBezTo>
                    <a:pt x="102857" y="76800"/>
                    <a:pt x="108571" y="91200"/>
                    <a:pt x="114285" y="96000"/>
                  </a:cubicBezTo>
                  <a:cubicBezTo>
                    <a:pt x="120000" y="96000"/>
                    <a:pt x="108571" y="76800"/>
                    <a:pt x="108571" y="76800"/>
                  </a:cubicBezTo>
                  <a:cubicBezTo>
                    <a:pt x="102857" y="72000"/>
                    <a:pt x="97142" y="67200"/>
                    <a:pt x="97142" y="57600"/>
                  </a:cubicBezTo>
                  <a:cubicBezTo>
                    <a:pt x="97142" y="33600"/>
                    <a:pt x="80000" y="19200"/>
                    <a:pt x="68571" y="0"/>
                  </a:cubicBezTo>
                  <a:cubicBezTo>
                    <a:pt x="57142" y="9600"/>
                    <a:pt x="45714" y="4800"/>
                    <a:pt x="28571" y="4800"/>
                  </a:cubicBezTo>
                  <a:cubicBezTo>
                    <a:pt x="28571" y="9600"/>
                    <a:pt x="34285" y="4800"/>
                    <a:pt x="28571" y="48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2" name="Google Shape;811;gb0755e36db_0_0">
              <a:extLst>
                <a:ext uri="{FF2B5EF4-FFF2-40B4-BE49-F238E27FC236}">
                  <a16:creationId xmlns:a16="http://schemas.microsoft.com/office/drawing/2014/main" id="{44DB38EB-CDD3-4E43-B846-C64BB7568098}"/>
                </a:ext>
              </a:extLst>
            </p:cNvPr>
            <p:cNvSpPr/>
            <p:nvPr/>
          </p:nvSpPr>
          <p:spPr>
            <a:xfrm>
              <a:off x="16957170" y="7429816"/>
              <a:ext cx="2700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12"/>
                  </a:moveTo>
                  <a:cubicBezTo>
                    <a:pt x="116250" y="7741"/>
                    <a:pt x="112500" y="0"/>
                    <a:pt x="108750" y="3870"/>
                  </a:cubicBezTo>
                  <a:cubicBezTo>
                    <a:pt x="105000" y="3870"/>
                    <a:pt x="105000" y="11612"/>
                    <a:pt x="101250" y="15483"/>
                  </a:cubicBezTo>
                  <a:cubicBezTo>
                    <a:pt x="101250" y="15483"/>
                    <a:pt x="97500" y="11612"/>
                    <a:pt x="93750" y="19354"/>
                  </a:cubicBezTo>
                  <a:cubicBezTo>
                    <a:pt x="90000" y="23225"/>
                    <a:pt x="82500" y="23225"/>
                    <a:pt x="75000" y="23225"/>
                  </a:cubicBezTo>
                  <a:cubicBezTo>
                    <a:pt x="67500" y="27096"/>
                    <a:pt x="82500" y="34838"/>
                    <a:pt x="75000" y="38709"/>
                  </a:cubicBezTo>
                  <a:cubicBezTo>
                    <a:pt x="63750" y="42580"/>
                    <a:pt x="60000" y="34838"/>
                    <a:pt x="48750" y="34838"/>
                  </a:cubicBezTo>
                  <a:cubicBezTo>
                    <a:pt x="45000" y="30967"/>
                    <a:pt x="37500" y="42580"/>
                    <a:pt x="37500" y="46451"/>
                  </a:cubicBezTo>
                  <a:cubicBezTo>
                    <a:pt x="26250" y="58064"/>
                    <a:pt x="3750" y="58064"/>
                    <a:pt x="0" y="73548"/>
                  </a:cubicBezTo>
                  <a:cubicBezTo>
                    <a:pt x="0" y="73548"/>
                    <a:pt x="22500" y="81290"/>
                    <a:pt x="22500" y="81290"/>
                  </a:cubicBezTo>
                  <a:cubicBezTo>
                    <a:pt x="22500" y="85161"/>
                    <a:pt x="18750" y="92903"/>
                    <a:pt x="18750" y="92903"/>
                  </a:cubicBezTo>
                  <a:cubicBezTo>
                    <a:pt x="18750" y="100645"/>
                    <a:pt x="22500" y="96774"/>
                    <a:pt x="22500" y="100645"/>
                  </a:cubicBezTo>
                  <a:cubicBezTo>
                    <a:pt x="22500" y="96774"/>
                    <a:pt x="7500" y="108387"/>
                    <a:pt x="11250" y="112258"/>
                  </a:cubicBezTo>
                  <a:cubicBezTo>
                    <a:pt x="11250" y="112258"/>
                    <a:pt x="18750" y="116129"/>
                    <a:pt x="18750" y="116129"/>
                  </a:cubicBezTo>
                  <a:cubicBezTo>
                    <a:pt x="22500" y="116129"/>
                    <a:pt x="18750" y="116129"/>
                    <a:pt x="18750" y="120000"/>
                  </a:cubicBezTo>
                  <a:cubicBezTo>
                    <a:pt x="18750" y="116129"/>
                    <a:pt x="33750" y="116129"/>
                    <a:pt x="33750" y="120000"/>
                  </a:cubicBezTo>
                  <a:cubicBezTo>
                    <a:pt x="37500" y="120000"/>
                    <a:pt x="41250" y="120000"/>
                    <a:pt x="45000" y="120000"/>
                  </a:cubicBezTo>
                  <a:cubicBezTo>
                    <a:pt x="45000" y="120000"/>
                    <a:pt x="48750" y="112258"/>
                    <a:pt x="52500" y="108387"/>
                  </a:cubicBezTo>
                  <a:cubicBezTo>
                    <a:pt x="63750" y="108387"/>
                    <a:pt x="71250" y="112258"/>
                    <a:pt x="78750" y="104516"/>
                  </a:cubicBezTo>
                  <a:cubicBezTo>
                    <a:pt x="78750" y="96774"/>
                    <a:pt x="60000" y="89032"/>
                    <a:pt x="60000" y="85161"/>
                  </a:cubicBezTo>
                  <a:cubicBezTo>
                    <a:pt x="63750" y="81290"/>
                    <a:pt x="67500" y="77419"/>
                    <a:pt x="75000" y="73548"/>
                  </a:cubicBezTo>
                  <a:cubicBezTo>
                    <a:pt x="82500" y="65806"/>
                    <a:pt x="90000" y="58064"/>
                    <a:pt x="101250" y="54193"/>
                  </a:cubicBezTo>
                  <a:cubicBezTo>
                    <a:pt x="108750" y="46451"/>
                    <a:pt x="97500" y="34838"/>
                    <a:pt x="101250" y="30967"/>
                  </a:cubicBezTo>
                  <a:cubicBezTo>
                    <a:pt x="108750" y="23225"/>
                    <a:pt x="112500" y="15483"/>
                    <a:pt x="120000" y="1161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3" name="Google Shape;812;gb0755e36db_0_0">
              <a:extLst>
                <a:ext uri="{FF2B5EF4-FFF2-40B4-BE49-F238E27FC236}">
                  <a16:creationId xmlns:a16="http://schemas.microsoft.com/office/drawing/2014/main" id="{22C8C84F-72A9-DD4C-AC59-076582D6AE14}"/>
                </a:ext>
              </a:extLst>
            </p:cNvPr>
            <p:cNvSpPr/>
            <p:nvPr/>
          </p:nvSpPr>
          <p:spPr>
            <a:xfrm>
              <a:off x="11370744" y="6762948"/>
              <a:ext cx="201300" cy="20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38400"/>
                  </a:moveTo>
                  <a:cubicBezTo>
                    <a:pt x="100000" y="38400"/>
                    <a:pt x="95000" y="24000"/>
                    <a:pt x="90000" y="24000"/>
                  </a:cubicBezTo>
                  <a:cubicBezTo>
                    <a:pt x="80000" y="28800"/>
                    <a:pt x="85000" y="33600"/>
                    <a:pt x="75000" y="28800"/>
                  </a:cubicBezTo>
                  <a:cubicBezTo>
                    <a:pt x="55000" y="24000"/>
                    <a:pt x="75000" y="14400"/>
                    <a:pt x="80000" y="4800"/>
                  </a:cubicBezTo>
                  <a:cubicBezTo>
                    <a:pt x="70000" y="4800"/>
                    <a:pt x="55000" y="0"/>
                    <a:pt x="50000" y="4800"/>
                  </a:cubicBezTo>
                  <a:cubicBezTo>
                    <a:pt x="50000" y="4800"/>
                    <a:pt x="60000" y="4800"/>
                    <a:pt x="50000" y="9600"/>
                  </a:cubicBezTo>
                  <a:cubicBezTo>
                    <a:pt x="50000" y="9600"/>
                    <a:pt x="40000" y="14400"/>
                    <a:pt x="45000" y="14400"/>
                  </a:cubicBezTo>
                  <a:cubicBezTo>
                    <a:pt x="45000" y="19200"/>
                    <a:pt x="55000" y="14400"/>
                    <a:pt x="55000" y="19200"/>
                  </a:cubicBezTo>
                  <a:cubicBezTo>
                    <a:pt x="60000" y="24000"/>
                    <a:pt x="45000" y="24000"/>
                    <a:pt x="45000" y="24000"/>
                  </a:cubicBezTo>
                  <a:cubicBezTo>
                    <a:pt x="35000" y="28800"/>
                    <a:pt x="15000" y="24000"/>
                    <a:pt x="10000" y="28800"/>
                  </a:cubicBezTo>
                  <a:cubicBezTo>
                    <a:pt x="10000" y="28800"/>
                    <a:pt x="15000" y="28800"/>
                    <a:pt x="15000" y="33600"/>
                  </a:cubicBezTo>
                  <a:cubicBezTo>
                    <a:pt x="15000" y="33600"/>
                    <a:pt x="5000" y="33600"/>
                    <a:pt x="10000" y="38400"/>
                  </a:cubicBezTo>
                  <a:cubicBezTo>
                    <a:pt x="10000" y="38400"/>
                    <a:pt x="10000" y="38400"/>
                    <a:pt x="10000" y="38400"/>
                  </a:cubicBezTo>
                  <a:cubicBezTo>
                    <a:pt x="15000" y="38400"/>
                    <a:pt x="5000" y="38400"/>
                    <a:pt x="5000" y="38400"/>
                  </a:cubicBezTo>
                  <a:cubicBezTo>
                    <a:pt x="5000" y="43200"/>
                    <a:pt x="25000" y="43200"/>
                    <a:pt x="15000" y="48000"/>
                  </a:cubicBezTo>
                  <a:cubicBezTo>
                    <a:pt x="0" y="57600"/>
                    <a:pt x="20000" y="62400"/>
                    <a:pt x="30000" y="62400"/>
                  </a:cubicBezTo>
                  <a:cubicBezTo>
                    <a:pt x="35000" y="62400"/>
                    <a:pt x="25000" y="76800"/>
                    <a:pt x="25000" y="81600"/>
                  </a:cubicBezTo>
                  <a:cubicBezTo>
                    <a:pt x="20000" y="81600"/>
                    <a:pt x="10000" y="100800"/>
                    <a:pt x="5000" y="96000"/>
                  </a:cubicBezTo>
                  <a:cubicBezTo>
                    <a:pt x="5000" y="96000"/>
                    <a:pt x="15000" y="96000"/>
                    <a:pt x="15000" y="96000"/>
                  </a:cubicBezTo>
                  <a:cubicBezTo>
                    <a:pt x="10000" y="100800"/>
                    <a:pt x="5000" y="96000"/>
                    <a:pt x="0" y="105600"/>
                  </a:cubicBezTo>
                  <a:cubicBezTo>
                    <a:pt x="0" y="105600"/>
                    <a:pt x="15000" y="100800"/>
                    <a:pt x="15000" y="100800"/>
                  </a:cubicBezTo>
                  <a:cubicBezTo>
                    <a:pt x="15000" y="100800"/>
                    <a:pt x="10000" y="110400"/>
                    <a:pt x="10000" y="115200"/>
                  </a:cubicBezTo>
                  <a:cubicBezTo>
                    <a:pt x="10000" y="115200"/>
                    <a:pt x="20000" y="110400"/>
                    <a:pt x="20000" y="110400"/>
                  </a:cubicBezTo>
                  <a:cubicBezTo>
                    <a:pt x="20000" y="110400"/>
                    <a:pt x="20000" y="115200"/>
                    <a:pt x="20000" y="120000"/>
                  </a:cubicBezTo>
                  <a:cubicBezTo>
                    <a:pt x="25000" y="120000"/>
                    <a:pt x="35000" y="115200"/>
                    <a:pt x="40000" y="115200"/>
                  </a:cubicBezTo>
                  <a:cubicBezTo>
                    <a:pt x="55000" y="110400"/>
                    <a:pt x="70000" y="96000"/>
                    <a:pt x="85000" y="96000"/>
                  </a:cubicBezTo>
                  <a:cubicBezTo>
                    <a:pt x="105000" y="96000"/>
                    <a:pt x="100000" y="91200"/>
                    <a:pt x="110000" y="76800"/>
                  </a:cubicBezTo>
                  <a:cubicBezTo>
                    <a:pt x="120000" y="62400"/>
                    <a:pt x="105000" y="52800"/>
                    <a:pt x="105000" y="38400"/>
                  </a:cubicBezTo>
                  <a:cubicBezTo>
                    <a:pt x="100000" y="38400"/>
                    <a:pt x="105000" y="43200"/>
                    <a:pt x="105000" y="384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4" name="Google Shape;813;gb0755e36db_0_0">
              <a:extLst>
                <a:ext uri="{FF2B5EF4-FFF2-40B4-BE49-F238E27FC236}">
                  <a16:creationId xmlns:a16="http://schemas.microsoft.com/office/drawing/2014/main" id="{2501721D-AB6C-6A4F-99F1-F702518EEB7E}"/>
                </a:ext>
              </a:extLst>
            </p:cNvPr>
            <p:cNvSpPr/>
            <p:nvPr/>
          </p:nvSpPr>
          <p:spPr>
            <a:xfrm>
              <a:off x="11471319" y="6754328"/>
              <a:ext cx="1350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" y="72000"/>
                  </a:moveTo>
                  <a:cubicBezTo>
                    <a:pt x="0" y="84000"/>
                    <a:pt x="22500" y="96000"/>
                    <a:pt x="30000" y="96000"/>
                  </a:cubicBezTo>
                  <a:cubicBezTo>
                    <a:pt x="30000" y="96000"/>
                    <a:pt x="37500" y="84000"/>
                    <a:pt x="37500" y="84000"/>
                  </a:cubicBezTo>
                  <a:cubicBezTo>
                    <a:pt x="45000" y="72000"/>
                    <a:pt x="52500" y="84000"/>
                    <a:pt x="60000" y="96000"/>
                  </a:cubicBezTo>
                  <a:cubicBezTo>
                    <a:pt x="75000" y="120000"/>
                    <a:pt x="120000" y="60000"/>
                    <a:pt x="82500" y="48000"/>
                  </a:cubicBezTo>
                  <a:cubicBezTo>
                    <a:pt x="90000" y="48000"/>
                    <a:pt x="82500" y="24000"/>
                    <a:pt x="82500" y="24000"/>
                  </a:cubicBezTo>
                  <a:cubicBezTo>
                    <a:pt x="75000" y="0"/>
                    <a:pt x="67500" y="0"/>
                    <a:pt x="52500" y="12000"/>
                  </a:cubicBezTo>
                  <a:cubicBezTo>
                    <a:pt x="45000" y="12000"/>
                    <a:pt x="30000" y="12000"/>
                    <a:pt x="30000" y="24000"/>
                  </a:cubicBezTo>
                  <a:cubicBezTo>
                    <a:pt x="22500" y="36000"/>
                    <a:pt x="7500" y="48000"/>
                    <a:pt x="7500" y="72000"/>
                  </a:cubicBezTo>
                  <a:cubicBezTo>
                    <a:pt x="7500" y="72000"/>
                    <a:pt x="7500" y="60000"/>
                    <a:pt x="75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5" name="Google Shape;814;gb0755e36db_0_0">
              <a:extLst>
                <a:ext uri="{FF2B5EF4-FFF2-40B4-BE49-F238E27FC236}">
                  <a16:creationId xmlns:a16="http://schemas.microsoft.com/office/drawing/2014/main" id="{FD9602E5-B3EA-F54C-A96D-9838340C6936}"/>
                </a:ext>
              </a:extLst>
            </p:cNvPr>
            <p:cNvSpPr/>
            <p:nvPr/>
          </p:nvSpPr>
          <p:spPr>
            <a:xfrm>
              <a:off x="11422468" y="7386700"/>
              <a:ext cx="528900" cy="38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76" y="20869"/>
                  </a:moveTo>
                  <a:cubicBezTo>
                    <a:pt x="104761" y="20869"/>
                    <a:pt x="102857" y="18260"/>
                    <a:pt x="99047" y="15652"/>
                  </a:cubicBezTo>
                  <a:cubicBezTo>
                    <a:pt x="97142" y="13043"/>
                    <a:pt x="95238" y="15652"/>
                    <a:pt x="93333" y="15652"/>
                  </a:cubicBezTo>
                  <a:cubicBezTo>
                    <a:pt x="91428" y="15652"/>
                    <a:pt x="87619" y="15652"/>
                    <a:pt x="85714" y="15652"/>
                  </a:cubicBezTo>
                  <a:cubicBezTo>
                    <a:pt x="81904" y="13043"/>
                    <a:pt x="78095" y="10434"/>
                    <a:pt x="76190" y="10434"/>
                  </a:cubicBezTo>
                  <a:cubicBezTo>
                    <a:pt x="74285" y="7826"/>
                    <a:pt x="74285" y="7826"/>
                    <a:pt x="72380" y="5217"/>
                  </a:cubicBezTo>
                  <a:cubicBezTo>
                    <a:pt x="70476" y="7826"/>
                    <a:pt x="68571" y="5217"/>
                    <a:pt x="66666" y="5217"/>
                  </a:cubicBezTo>
                  <a:cubicBezTo>
                    <a:pt x="62857" y="2608"/>
                    <a:pt x="60952" y="5217"/>
                    <a:pt x="59047" y="5217"/>
                  </a:cubicBezTo>
                  <a:cubicBezTo>
                    <a:pt x="55238" y="5217"/>
                    <a:pt x="53333" y="5217"/>
                    <a:pt x="51428" y="5217"/>
                  </a:cubicBezTo>
                  <a:cubicBezTo>
                    <a:pt x="45714" y="5217"/>
                    <a:pt x="40000" y="2608"/>
                    <a:pt x="32380" y="2608"/>
                  </a:cubicBezTo>
                  <a:cubicBezTo>
                    <a:pt x="28571" y="2608"/>
                    <a:pt x="20952" y="0"/>
                    <a:pt x="15238" y="0"/>
                  </a:cubicBezTo>
                  <a:cubicBezTo>
                    <a:pt x="13333" y="2608"/>
                    <a:pt x="7619" y="5217"/>
                    <a:pt x="3809" y="7826"/>
                  </a:cubicBezTo>
                  <a:cubicBezTo>
                    <a:pt x="0" y="10434"/>
                    <a:pt x="1904" y="13043"/>
                    <a:pt x="3809" y="15652"/>
                  </a:cubicBezTo>
                  <a:cubicBezTo>
                    <a:pt x="3809" y="20869"/>
                    <a:pt x="3809" y="23478"/>
                    <a:pt x="3809" y="28695"/>
                  </a:cubicBezTo>
                  <a:cubicBezTo>
                    <a:pt x="5714" y="28695"/>
                    <a:pt x="9523" y="26086"/>
                    <a:pt x="9523" y="26086"/>
                  </a:cubicBezTo>
                  <a:cubicBezTo>
                    <a:pt x="11428" y="26086"/>
                    <a:pt x="9523" y="31304"/>
                    <a:pt x="13333" y="31304"/>
                  </a:cubicBezTo>
                  <a:cubicBezTo>
                    <a:pt x="17142" y="31304"/>
                    <a:pt x="19047" y="28695"/>
                    <a:pt x="22857" y="28695"/>
                  </a:cubicBezTo>
                  <a:cubicBezTo>
                    <a:pt x="26666" y="26086"/>
                    <a:pt x="30476" y="33913"/>
                    <a:pt x="26666" y="36521"/>
                  </a:cubicBezTo>
                  <a:cubicBezTo>
                    <a:pt x="22857" y="41739"/>
                    <a:pt x="24761" y="44347"/>
                    <a:pt x="24761" y="52173"/>
                  </a:cubicBezTo>
                  <a:cubicBezTo>
                    <a:pt x="22857" y="54782"/>
                    <a:pt x="24761" y="62608"/>
                    <a:pt x="22857" y="65217"/>
                  </a:cubicBezTo>
                  <a:cubicBezTo>
                    <a:pt x="17142" y="65217"/>
                    <a:pt x="19047" y="67826"/>
                    <a:pt x="22857" y="73043"/>
                  </a:cubicBezTo>
                  <a:cubicBezTo>
                    <a:pt x="24761" y="75652"/>
                    <a:pt x="19047" y="80869"/>
                    <a:pt x="19047" y="86086"/>
                  </a:cubicBezTo>
                  <a:cubicBezTo>
                    <a:pt x="22857" y="91304"/>
                    <a:pt x="19047" y="93913"/>
                    <a:pt x="19047" y="99130"/>
                  </a:cubicBezTo>
                  <a:cubicBezTo>
                    <a:pt x="24761" y="96521"/>
                    <a:pt x="28571" y="109565"/>
                    <a:pt x="32380" y="114782"/>
                  </a:cubicBezTo>
                  <a:cubicBezTo>
                    <a:pt x="32380" y="117391"/>
                    <a:pt x="36190" y="120000"/>
                    <a:pt x="38095" y="117391"/>
                  </a:cubicBezTo>
                  <a:cubicBezTo>
                    <a:pt x="38095" y="117391"/>
                    <a:pt x="40000" y="114782"/>
                    <a:pt x="40000" y="112173"/>
                  </a:cubicBezTo>
                  <a:cubicBezTo>
                    <a:pt x="41904" y="112173"/>
                    <a:pt x="45714" y="109565"/>
                    <a:pt x="45714" y="109565"/>
                  </a:cubicBezTo>
                  <a:cubicBezTo>
                    <a:pt x="53333" y="106956"/>
                    <a:pt x="60952" y="109565"/>
                    <a:pt x="68571" y="106956"/>
                  </a:cubicBezTo>
                  <a:cubicBezTo>
                    <a:pt x="70476" y="104347"/>
                    <a:pt x="70476" y="101739"/>
                    <a:pt x="74285" y="99130"/>
                  </a:cubicBezTo>
                  <a:cubicBezTo>
                    <a:pt x="78095" y="96521"/>
                    <a:pt x="80000" y="93913"/>
                    <a:pt x="81904" y="91304"/>
                  </a:cubicBezTo>
                  <a:cubicBezTo>
                    <a:pt x="83809" y="83478"/>
                    <a:pt x="85714" y="80869"/>
                    <a:pt x="89523" y="78260"/>
                  </a:cubicBezTo>
                  <a:cubicBezTo>
                    <a:pt x="91428" y="75652"/>
                    <a:pt x="87619" y="70434"/>
                    <a:pt x="85714" y="67826"/>
                  </a:cubicBezTo>
                  <a:cubicBezTo>
                    <a:pt x="85714" y="65217"/>
                    <a:pt x="89523" y="57391"/>
                    <a:pt x="91428" y="54782"/>
                  </a:cubicBezTo>
                  <a:cubicBezTo>
                    <a:pt x="91428" y="54782"/>
                    <a:pt x="93333" y="52173"/>
                    <a:pt x="95238" y="49565"/>
                  </a:cubicBezTo>
                  <a:cubicBezTo>
                    <a:pt x="95238" y="49565"/>
                    <a:pt x="95238" y="44347"/>
                    <a:pt x="97142" y="44347"/>
                  </a:cubicBezTo>
                  <a:cubicBezTo>
                    <a:pt x="102857" y="39130"/>
                    <a:pt x="108571" y="36521"/>
                    <a:pt x="114285" y="33913"/>
                  </a:cubicBezTo>
                  <a:cubicBezTo>
                    <a:pt x="116190" y="31304"/>
                    <a:pt x="120000" y="28695"/>
                    <a:pt x="120000" y="23478"/>
                  </a:cubicBezTo>
                  <a:cubicBezTo>
                    <a:pt x="118095" y="18260"/>
                    <a:pt x="114285" y="23478"/>
                    <a:pt x="110476" y="20869"/>
                  </a:cubicBezTo>
                  <a:cubicBezTo>
                    <a:pt x="104761" y="20869"/>
                    <a:pt x="114285" y="23478"/>
                    <a:pt x="110476" y="2086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6" name="Google Shape;815;gb0755e36db_0_0">
              <a:extLst>
                <a:ext uri="{FF2B5EF4-FFF2-40B4-BE49-F238E27FC236}">
                  <a16:creationId xmlns:a16="http://schemas.microsoft.com/office/drawing/2014/main" id="{6C7CE8DA-46EA-FE49-B02E-DD8441A6F275}"/>
                </a:ext>
              </a:extLst>
            </p:cNvPr>
            <p:cNvSpPr/>
            <p:nvPr/>
          </p:nvSpPr>
          <p:spPr>
            <a:xfrm>
              <a:off x="11422468" y="7470060"/>
              <a:ext cx="135000" cy="25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500" y="100000"/>
                  </a:moveTo>
                  <a:cubicBezTo>
                    <a:pt x="90000" y="92000"/>
                    <a:pt x="75000" y="88000"/>
                    <a:pt x="82500" y="84000"/>
                  </a:cubicBezTo>
                  <a:cubicBezTo>
                    <a:pt x="90000" y="72000"/>
                    <a:pt x="90000" y="72000"/>
                    <a:pt x="75000" y="64000"/>
                  </a:cubicBezTo>
                  <a:cubicBezTo>
                    <a:pt x="67500" y="56000"/>
                    <a:pt x="82500" y="60000"/>
                    <a:pt x="90000" y="56000"/>
                  </a:cubicBezTo>
                  <a:cubicBezTo>
                    <a:pt x="97500" y="52000"/>
                    <a:pt x="97500" y="40000"/>
                    <a:pt x="97500" y="36000"/>
                  </a:cubicBezTo>
                  <a:cubicBezTo>
                    <a:pt x="97500" y="24000"/>
                    <a:pt x="90000" y="24000"/>
                    <a:pt x="105000" y="16000"/>
                  </a:cubicBezTo>
                  <a:cubicBezTo>
                    <a:pt x="120000" y="12000"/>
                    <a:pt x="105000" y="0"/>
                    <a:pt x="90000" y="4000"/>
                  </a:cubicBezTo>
                  <a:cubicBezTo>
                    <a:pt x="75000" y="4000"/>
                    <a:pt x="67500" y="8000"/>
                    <a:pt x="52500" y="8000"/>
                  </a:cubicBezTo>
                  <a:cubicBezTo>
                    <a:pt x="37500" y="8000"/>
                    <a:pt x="45000" y="0"/>
                    <a:pt x="37500" y="0"/>
                  </a:cubicBezTo>
                  <a:cubicBezTo>
                    <a:pt x="45000" y="0"/>
                    <a:pt x="22500" y="0"/>
                    <a:pt x="30000" y="0"/>
                  </a:cubicBezTo>
                  <a:cubicBezTo>
                    <a:pt x="15000" y="4000"/>
                    <a:pt x="22500" y="8000"/>
                    <a:pt x="22500" y="16000"/>
                  </a:cubicBezTo>
                  <a:cubicBezTo>
                    <a:pt x="22500" y="20000"/>
                    <a:pt x="22500" y="28000"/>
                    <a:pt x="22500" y="32000"/>
                  </a:cubicBezTo>
                  <a:cubicBezTo>
                    <a:pt x="15000" y="40000"/>
                    <a:pt x="15000" y="48000"/>
                    <a:pt x="15000" y="52000"/>
                  </a:cubicBezTo>
                  <a:cubicBezTo>
                    <a:pt x="7500" y="64000"/>
                    <a:pt x="0" y="68000"/>
                    <a:pt x="0" y="80000"/>
                  </a:cubicBezTo>
                  <a:cubicBezTo>
                    <a:pt x="7500" y="84000"/>
                    <a:pt x="15000" y="80000"/>
                    <a:pt x="15000" y="88000"/>
                  </a:cubicBezTo>
                  <a:cubicBezTo>
                    <a:pt x="22500" y="92000"/>
                    <a:pt x="15000" y="104000"/>
                    <a:pt x="15000" y="112000"/>
                  </a:cubicBezTo>
                  <a:cubicBezTo>
                    <a:pt x="15000" y="120000"/>
                    <a:pt x="30000" y="120000"/>
                    <a:pt x="45000" y="120000"/>
                  </a:cubicBezTo>
                  <a:cubicBezTo>
                    <a:pt x="75000" y="120000"/>
                    <a:pt x="67500" y="108000"/>
                    <a:pt x="82500" y="100000"/>
                  </a:cubicBezTo>
                  <a:cubicBezTo>
                    <a:pt x="90000" y="92000"/>
                    <a:pt x="75000" y="104000"/>
                    <a:pt x="82500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7" name="Google Shape;816;gb0755e36db_0_0">
              <a:extLst>
                <a:ext uri="{FF2B5EF4-FFF2-40B4-BE49-F238E27FC236}">
                  <a16:creationId xmlns:a16="http://schemas.microsoft.com/office/drawing/2014/main" id="{49A11D06-C4BE-2741-8CAE-0DB5507136F2}"/>
                </a:ext>
              </a:extLst>
            </p:cNvPr>
            <p:cNvSpPr/>
            <p:nvPr/>
          </p:nvSpPr>
          <p:spPr>
            <a:xfrm>
              <a:off x="13048968" y="9783970"/>
              <a:ext cx="445500" cy="744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35" y="31363"/>
                  </a:moveTo>
                  <a:cubicBezTo>
                    <a:pt x="110943" y="23181"/>
                    <a:pt x="113207" y="12272"/>
                    <a:pt x="113207" y="4090"/>
                  </a:cubicBezTo>
                  <a:cubicBezTo>
                    <a:pt x="113207" y="0"/>
                    <a:pt x="108679" y="2727"/>
                    <a:pt x="104150" y="4090"/>
                  </a:cubicBezTo>
                  <a:cubicBezTo>
                    <a:pt x="101886" y="5454"/>
                    <a:pt x="97358" y="8181"/>
                    <a:pt x="92830" y="8181"/>
                  </a:cubicBezTo>
                  <a:cubicBezTo>
                    <a:pt x="90566" y="8181"/>
                    <a:pt x="86037" y="6818"/>
                    <a:pt x="86037" y="9545"/>
                  </a:cubicBezTo>
                  <a:cubicBezTo>
                    <a:pt x="81509" y="13636"/>
                    <a:pt x="76981" y="9545"/>
                    <a:pt x="72452" y="9545"/>
                  </a:cubicBezTo>
                  <a:cubicBezTo>
                    <a:pt x="67924" y="9545"/>
                    <a:pt x="67924" y="12272"/>
                    <a:pt x="63396" y="9545"/>
                  </a:cubicBezTo>
                  <a:cubicBezTo>
                    <a:pt x="61132" y="9545"/>
                    <a:pt x="54339" y="9545"/>
                    <a:pt x="52075" y="9545"/>
                  </a:cubicBezTo>
                  <a:cubicBezTo>
                    <a:pt x="45283" y="9545"/>
                    <a:pt x="47547" y="21818"/>
                    <a:pt x="54339" y="24545"/>
                  </a:cubicBezTo>
                  <a:cubicBezTo>
                    <a:pt x="54339" y="24545"/>
                    <a:pt x="54339" y="27272"/>
                    <a:pt x="56603" y="27272"/>
                  </a:cubicBezTo>
                  <a:cubicBezTo>
                    <a:pt x="56603" y="28636"/>
                    <a:pt x="58867" y="28636"/>
                    <a:pt x="61132" y="30000"/>
                  </a:cubicBezTo>
                  <a:cubicBezTo>
                    <a:pt x="61132" y="32727"/>
                    <a:pt x="61132" y="36818"/>
                    <a:pt x="61132" y="38181"/>
                  </a:cubicBezTo>
                  <a:cubicBezTo>
                    <a:pt x="61132" y="40909"/>
                    <a:pt x="63396" y="42272"/>
                    <a:pt x="56603" y="42272"/>
                  </a:cubicBezTo>
                  <a:cubicBezTo>
                    <a:pt x="54339" y="42272"/>
                    <a:pt x="54339" y="46363"/>
                    <a:pt x="54339" y="47727"/>
                  </a:cubicBezTo>
                  <a:cubicBezTo>
                    <a:pt x="52075" y="46363"/>
                    <a:pt x="47547" y="43636"/>
                    <a:pt x="45283" y="42272"/>
                  </a:cubicBezTo>
                  <a:cubicBezTo>
                    <a:pt x="43018" y="39545"/>
                    <a:pt x="47547" y="36818"/>
                    <a:pt x="47547" y="34090"/>
                  </a:cubicBezTo>
                  <a:cubicBezTo>
                    <a:pt x="49811" y="27272"/>
                    <a:pt x="43018" y="32727"/>
                    <a:pt x="36226" y="30000"/>
                  </a:cubicBezTo>
                  <a:cubicBezTo>
                    <a:pt x="33962" y="28636"/>
                    <a:pt x="33962" y="25909"/>
                    <a:pt x="29433" y="27272"/>
                  </a:cubicBezTo>
                  <a:cubicBezTo>
                    <a:pt x="20377" y="30000"/>
                    <a:pt x="13584" y="31363"/>
                    <a:pt x="4528" y="32727"/>
                  </a:cubicBezTo>
                  <a:cubicBezTo>
                    <a:pt x="2264" y="34090"/>
                    <a:pt x="0" y="34090"/>
                    <a:pt x="0" y="35454"/>
                  </a:cubicBezTo>
                  <a:cubicBezTo>
                    <a:pt x="0" y="36818"/>
                    <a:pt x="2264" y="39545"/>
                    <a:pt x="2264" y="40909"/>
                  </a:cubicBezTo>
                  <a:cubicBezTo>
                    <a:pt x="9056" y="40909"/>
                    <a:pt x="27169" y="43636"/>
                    <a:pt x="27169" y="47727"/>
                  </a:cubicBezTo>
                  <a:cubicBezTo>
                    <a:pt x="29433" y="51818"/>
                    <a:pt x="29433" y="55909"/>
                    <a:pt x="29433" y="60000"/>
                  </a:cubicBezTo>
                  <a:cubicBezTo>
                    <a:pt x="27169" y="62727"/>
                    <a:pt x="31698" y="66818"/>
                    <a:pt x="27169" y="70909"/>
                  </a:cubicBezTo>
                  <a:cubicBezTo>
                    <a:pt x="22641" y="75000"/>
                    <a:pt x="18113" y="80454"/>
                    <a:pt x="13584" y="84545"/>
                  </a:cubicBezTo>
                  <a:cubicBezTo>
                    <a:pt x="9056" y="87272"/>
                    <a:pt x="13584" y="92727"/>
                    <a:pt x="13584" y="94090"/>
                  </a:cubicBezTo>
                  <a:cubicBezTo>
                    <a:pt x="18113" y="99545"/>
                    <a:pt x="18113" y="102272"/>
                    <a:pt x="18113" y="106363"/>
                  </a:cubicBezTo>
                  <a:cubicBezTo>
                    <a:pt x="18113" y="110454"/>
                    <a:pt x="18113" y="114545"/>
                    <a:pt x="20377" y="118636"/>
                  </a:cubicBezTo>
                  <a:cubicBezTo>
                    <a:pt x="20377" y="120000"/>
                    <a:pt x="27169" y="118636"/>
                    <a:pt x="27169" y="117272"/>
                  </a:cubicBezTo>
                  <a:cubicBezTo>
                    <a:pt x="29433" y="115909"/>
                    <a:pt x="29433" y="113181"/>
                    <a:pt x="29433" y="113181"/>
                  </a:cubicBezTo>
                  <a:cubicBezTo>
                    <a:pt x="27169" y="113181"/>
                    <a:pt x="24905" y="113181"/>
                    <a:pt x="24905" y="113181"/>
                  </a:cubicBezTo>
                  <a:cubicBezTo>
                    <a:pt x="24905" y="109090"/>
                    <a:pt x="31698" y="106363"/>
                    <a:pt x="36226" y="105000"/>
                  </a:cubicBezTo>
                  <a:cubicBezTo>
                    <a:pt x="43018" y="103636"/>
                    <a:pt x="52075" y="102272"/>
                    <a:pt x="56603" y="98181"/>
                  </a:cubicBezTo>
                  <a:cubicBezTo>
                    <a:pt x="56603" y="96818"/>
                    <a:pt x="56603" y="90000"/>
                    <a:pt x="56603" y="87272"/>
                  </a:cubicBezTo>
                  <a:cubicBezTo>
                    <a:pt x="56603" y="84545"/>
                    <a:pt x="47547" y="65454"/>
                    <a:pt x="47547" y="65454"/>
                  </a:cubicBezTo>
                  <a:cubicBezTo>
                    <a:pt x="49811" y="64090"/>
                    <a:pt x="49811" y="68181"/>
                    <a:pt x="54339" y="65454"/>
                  </a:cubicBezTo>
                  <a:cubicBezTo>
                    <a:pt x="58867" y="62727"/>
                    <a:pt x="61132" y="61363"/>
                    <a:pt x="65660" y="60000"/>
                  </a:cubicBezTo>
                  <a:cubicBezTo>
                    <a:pt x="70188" y="58636"/>
                    <a:pt x="72452" y="50454"/>
                    <a:pt x="79245" y="51818"/>
                  </a:cubicBezTo>
                  <a:cubicBezTo>
                    <a:pt x="81509" y="51818"/>
                    <a:pt x="86037" y="49090"/>
                    <a:pt x="90566" y="49090"/>
                  </a:cubicBezTo>
                  <a:cubicBezTo>
                    <a:pt x="95094" y="47727"/>
                    <a:pt x="99622" y="46363"/>
                    <a:pt x="104150" y="43636"/>
                  </a:cubicBezTo>
                  <a:cubicBezTo>
                    <a:pt x="106415" y="42272"/>
                    <a:pt x="120000" y="34090"/>
                    <a:pt x="117735" y="31363"/>
                  </a:cubicBezTo>
                  <a:cubicBezTo>
                    <a:pt x="115471" y="30000"/>
                    <a:pt x="117735" y="32727"/>
                    <a:pt x="117735" y="313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8" name="Google Shape;817;gb0755e36db_0_0">
              <a:extLst>
                <a:ext uri="{FF2B5EF4-FFF2-40B4-BE49-F238E27FC236}">
                  <a16:creationId xmlns:a16="http://schemas.microsoft.com/office/drawing/2014/main" id="{6AEDEB3C-694B-B34F-86BC-429DB674D5AA}"/>
                </a:ext>
              </a:extLst>
            </p:cNvPr>
            <p:cNvSpPr/>
            <p:nvPr/>
          </p:nvSpPr>
          <p:spPr>
            <a:xfrm>
              <a:off x="13149547" y="9760974"/>
              <a:ext cx="135000" cy="31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78947"/>
                  </a:moveTo>
                  <a:cubicBezTo>
                    <a:pt x="45000" y="82105"/>
                    <a:pt x="67500" y="75789"/>
                    <a:pt x="67500" y="82105"/>
                  </a:cubicBezTo>
                  <a:cubicBezTo>
                    <a:pt x="75000" y="88421"/>
                    <a:pt x="67500" y="91578"/>
                    <a:pt x="60000" y="97894"/>
                  </a:cubicBezTo>
                  <a:cubicBezTo>
                    <a:pt x="45000" y="104210"/>
                    <a:pt x="75000" y="113684"/>
                    <a:pt x="90000" y="120000"/>
                  </a:cubicBezTo>
                  <a:cubicBezTo>
                    <a:pt x="97500" y="116842"/>
                    <a:pt x="90000" y="110526"/>
                    <a:pt x="90000" y="107368"/>
                  </a:cubicBezTo>
                  <a:cubicBezTo>
                    <a:pt x="97500" y="104210"/>
                    <a:pt x="120000" y="110526"/>
                    <a:pt x="112500" y="104210"/>
                  </a:cubicBezTo>
                  <a:cubicBezTo>
                    <a:pt x="112500" y="97894"/>
                    <a:pt x="112500" y="91578"/>
                    <a:pt x="112500" y="85263"/>
                  </a:cubicBezTo>
                  <a:cubicBezTo>
                    <a:pt x="105000" y="78947"/>
                    <a:pt x="97500" y="75789"/>
                    <a:pt x="90000" y="69473"/>
                  </a:cubicBezTo>
                  <a:cubicBezTo>
                    <a:pt x="82500" y="78947"/>
                    <a:pt x="60000" y="66315"/>
                    <a:pt x="60000" y="63157"/>
                  </a:cubicBezTo>
                  <a:cubicBezTo>
                    <a:pt x="60000" y="56842"/>
                    <a:pt x="60000" y="53684"/>
                    <a:pt x="60000" y="50526"/>
                  </a:cubicBezTo>
                  <a:cubicBezTo>
                    <a:pt x="60000" y="44210"/>
                    <a:pt x="60000" y="47368"/>
                    <a:pt x="52500" y="44210"/>
                  </a:cubicBezTo>
                  <a:cubicBezTo>
                    <a:pt x="45000" y="44210"/>
                    <a:pt x="60000" y="25263"/>
                    <a:pt x="60000" y="25263"/>
                  </a:cubicBezTo>
                  <a:cubicBezTo>
                    <a:pt x="60000" y="18947"/>
                    <a:pt x="52500" y="15789"/>
                    <a:pt x="52500" y="9473"/>
                  </a:cubicBezTo>
                  <a:cubicBezTo>
                    <a:pt x="45000" y="6315"/>
                    <a:pt x="37500" y="0"/>
                    <a:pt x="52500" y="3157"/>
                  </a:cubicBezTo>
                  <a:cubicBezTo>
                    <a:pt x="45000" y="0"/>
                    <a:pt x="22500" y="0"/>
                    <a:pt x="15000" y="0"/>
                  </a:cubicBezTo>
                  <a:cubicBezTo>
                    <a:pt x="15000" y="3157"/>
                    <a:pt x="45000" y="15789"/>
                    <a:pt x="30000" y="18947"/>
                  </a:cubicBezTo>
                  <a:cubicBezTo>
                    <a:pt x="7500" y="22105"/>
                    <a:pt x="15000" y="37894"/>
                    <a:pt x="30000" y="44210"/>
                  </a:cubicBezTo>
                  <a:cubicBezTo>
                    <a:pt x="30000" y="47368"/>
                    <a:pt x="15000" y="47368"/>
                    <a:pt x="15000" y="50526"/>
                  </a:cubicBezTo>
                  <a:cubicBezTo>
                    <a:pt x="7500" y="50526"/>
                    <a:pt x="7500" y="60000"/>
                    <a:pt x="7500" y="63157"/>
                  </a:cubicBezTo>
                  <a:cubicBezTo>
                    <a:pt x="0" y="69473"/>
                    <a:pt x="22500" y="75789"/>
                    <a:pt x="30000" y="78947"/>
                  </a:cubicBezTo>
                  <a:cubicBezTo>
                    <a:pt x="37500" y="82105"/>
                    <a:pt x="30000" y="75789"/>
                    <a:pt x="30000" y="7894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9" name="Google Shape;818;gb0755e36db_0_0">
              <a:extLst>
                <a:ext uri="{FF2B5EF4-FFF2-40B4-BE49-F238E27FC236}">
                  <a16:creationId xmlns:a16="http://schemas.microsoft.com/office/drawing/2014/main" id="{DA539DDD-B70A-954E-8F5E-72918FD49680}"/>
                </a:ext>
              </a:extLst>
            </p:cNvPr>
            <p:cNvSpPr/>
            <p:nvPr/>
          </p:nvSpPr>
          <p:spPr>
            <a:xfrm>
              <a:off x="12692631" y="9700612"/>
              <a:ext cx="505800" cy="4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72000"/>
                  </a:moveTo>
                  <a:cubicBezTo>
                    <a:pt x="108000" y="64800"/>
                    <a:pt x="112000" y="64800"/>
                    <a:pt x="110000" y="57600"/>
                  </a:cubicBezTo>
                  <a:cubicBezTo>
                    <a:pt x="110000" y="55200"/>
                    <a:pt x="112000" y="55200"/>
                    <a:pt x="114000" y="52800"/>
                  </a:cubicBezTo>
                  <a:cubicBezTo>
                    <a:pt x="116000" y="50400"/>
                    <a:pt x="114000" y="48000"/>
                    <a:pt x="114000" y="45600"/>
                  </a:cubicBezTo>
                  <a:cubicBezTo>
                    <a:pt x="112000" y="40800"/>
                    <a:pt x="112000" y="33600"/>
                    <a:pt x="116000" y="31200"/>
                  </a:cubicBezTo>
                  <a:cubicBezTo>
                    <a:pt x="120000" y="28800"/>
                    <a:pt x="114000" y="21600"/>
                    <a:pt x="112000" y="19200"/>
                  </a:cubicBezTo>
                  <a:cubicBezTo>
                    <a:pt x="110000" y="14400"/>
                    <a:pt x="106000" y="12000"/>
                    <a:pt x="102000" y="12000"/>
                  </a:cubicBezTo>
                  <a:cubicBezTo>
                    <a:pt x="100000" y="9600"/>
                    <a:pt x="98000" y="7200"/>
                    <a:pt x="96000" y="7200"/>
                  </a:cubicBezTo>
                  <a:cubicBezTo>
                    <a:pt x="94000" y="4800"/>
                    <a:pt x="92000" y="2400"/>
                    <a:pt x="90000" y="0"/>
                  </a:cubicBezTo>
                  <a:cubicBezTo>
                    <a:pt x="90000" y="0"/>
                    <a:pt x="78000" y="2400"/>
                    <a:pt x="76000" y="2400"/>
                  </a:cubicBezTo>
                  <a:cubicBezTo>
                    <a:pt x="72000" y="2400"/>
                    <a:pt x="72000" y="7200"/>
                    <a:pt x="68000" y="9600"/>
                  </a:cubicBezTo>
                  <a:cubicBezTo>
                    <a:pt x="66000" y="14400"/>
                    <a:pt x="68000" y="21600"/>
                    <a:pt x="70000" y="24000"/>
                  </a:cubicBezTo>
                  <a:cubicBezTo>
                    <a:pt x="70000" y="31200"/>
                    <a:pt x="66000" y="33600"/>
                    <a:pt x="66000" y="40800"/>
                  </a:cubicBezTo>
                  <a:cubicBezTo>
                    <a:pt x="66000" y="43200"/>
                    <a:pt x="70000" y="50400"/>
                    <a:pt x="74000" y="50400"/>
                  </a:cubicBezTo>
                  <a:cubicBezTo>
                    <a:pt x="78000" y="50400"/>
                    <a:pt x="80000" y="48000"/>
                    <a:pt x="80000" y="55200"/>
                  </a:cubicBezTo>
                  <a:cubicBezTo>
                    <a:pt x="80000" y="60000"/>
                    <a:pt x="80000" y="62400"/>
                    <a:pt x="78000" y="62400"/>
                  </a:cubicBezTo>
                  <a:cubicBezTo>
                    <a:pt x="74000" y="64800"/>
                    <a:pt x="72000" y="67200"/>
                    <a:pt x="70000" y="62400"/>
                  </a:cubicBezTo>
                  <a:cubicBezTo>
                    <a:pt x="68000" y="57600"/>
                    <a:pt x="66000" y="52800"/>
                    <a:pt x="62000" y="52800"/>
                  </a:cubicBezTo>
                  <a:cubicBezTo>
                    <a:pt x="58000" y="50400"/>
                    <a:pt x="56000" y="45600"/>
                    <a:pt x="54000" y="40800"/>
                  </a:cubicBezTo>
                  <a:cubicBezTo>
                    <a:pt x="50000" y="50400"/>
                    <a:pt x="46000" y="45600"/>
                    <a:pt x="40000" y="43200"/>
                  </a:cubicBezTo>
                  <a:cubicBezTo>
                    <a:pt x="36000" y="43200"/>
                    <a:pt x="36000" y="38400"/>
                    <a:pt x="32000" y="38400"/>
                  </a:cubicBezTo>
                  <a:cubicBezTo>
                    <a:pt x="32000" y="38400"/>
                    <a:pt x="30000" y="40800"/>
                    <a:pt x="28000" y="38400"/>
                  </a:cubicBezTo>
                  <a:cubicBezTo>
                    <a:pt x="26000" y="38400"/>
                    <a:pt x="26000" y="33600"/>
                    <a:pt x="22000" y="33600"/>
                  </a:cubicBezTo>
                  <a:cubicBezTo>
                    <a:pt x="22000" y="38400"/>
                    <a:pt x="22000" y="43200"/>
                    <a:pt x="22000" y="48000"/>
                  </a:cubicBezTo>
                  <a:cubicBezTo>
                    <a:pt x="22000" y="52800"/>
                    <a:pt x="24000" y="57600"/>
                    <a:pt x="20000" y="57600"/>
                  </a:cubicBezTo>
                  <a:cubicBezTo>
                    <a:pt x="14000" y="57600"/>
                    <a:pt x="8000" y="57600"/>
                    <a:pt x="4000" y="57600"/>
                  </a:cubicBezTo>
                  <a:cubicBezTo>
                    <a:pt x="2000" y="57600"/>
                    <a:pt x="2000" y="67200"/>
                    <a:pt x="2000" y="69600"/>
                  </a:cubicBezTo>
                  <a:cubicBezTo>
                    <a:pt x="2000" y="79200"/>
                    <a:pt x="0" y="96000"/>
                    <a:pt x="6000" y="103200"/>
                  </a:cubicBezTo>
                  <a:cubicBezTo>
                    <a:pt x="8000" y="105600"/>
                    <a:pt x="14000" y="115200"/>
                    <a:pt x="16000" y="115200"/>
                  </a:cubicBezTo>
                  <a:cubicBezTo>
                    <a:pt x="20000" y="112800"/>
                    <a:pt x="38000" y="112800"/>
                    <a:pt x="32000" y="120000"/>
                  </a:cubicBezTo>
                  <a:cubicBezTo>
                    <a:pt x="36000" y="120000"/>
                    <a:pt x="34000" y="120000"/>
                    <a:pt x="36000" y="120000"/>
                  </a:cubicBezTo>
                  <a:cubicBezTo>
                    <a:pt x="40000" y="117600"/>
                    <a:pt x="42000" y="120000"/>
                    <a:pt x="44000" y="120000"/>
                  </a:cubicBezTo>
                  <a:cubicBezTo>
                    <a:pt x="50000" y="120000"/>
                    <a:pt x="54000" y="120000"/>
                    <a:pt x="56000" y="112800"/>
                  </a:cubicBezTo>
                  <a:cubicBezTo>
                    <a:pt x="58000" y="110400"/>
                    <a:pt x="60000" y="108000"/>
                    <a:pt x="62000" y="105600"/>
                  </a:cubicBezTo>
                  <a:cubicBezTo>
                    <a:pt x="64000" y="103200"/>
                    <a:pt x="68000" y="103200"/>
                    <a:pt x="70000" y="98400"/>
                  </a:cubicBezTo>
                  <a:cubicBezTo>
                    <a:pt x="72000" y="96000"/>
                    <a:pt x="72000" y="93600"/>
                    <a:pt x="74000" y="91200"/>
                  </a:cubicBezTo>
                  <a:cubicBezTo>
                    <a:pt x="78000" y="91200"/>
                    <a:pt x="82000" y="91200"/>
                    <a:pt x="86000" y="91200"/>
                  </a:cubicBezTo>
                  <a:cubicBezTo>
                    <a:pt x="84000" y="88800"/>
                    <a:pt x="84000" y="84000"/>
                    <a:pt x="84000" y="84000"/>
                  </a:cubicBezTo>
                  <a:cubicBezTo>
                    <a:pt x="88000" y="81600"/>
                    <a:pt x="90000" y="81600"/>
                    <a:pt x="92000" y="79200"/>
                  </a:cubicBezTo>
                  <a:cubicBezTo>
                    <a:pt x="98000" y="76800"/>
                    <a:pt x="106000" y="74400"/>
                    <a:pt x="112000" y="72000"/>
                  </a:cubicBezTo>
                  <a:cubicBezTo>
                    <a:pt x="110000" y="69600"/>
                    <a:pt x="110000" y="72000"/>
                    <a:pt x="112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0" name="Google Shape;819;gb0755e36db_0_0">
              <a:extLst>
                <a:ext uri="{FF2B5EF4-FFF2-40B4-BE49-F238E27FC236}">
                  <a16:creationId xmlns:a16="http://schemas.microsoft.com/office/drawing/2014/main" id="{F3C34D12-0784-2E43-B801-4D61909CDB6C}"/>
                </a:ext>
              </a:extLst>
            </p:cNvPr>
            <p:cNvSpPr/>
            <p:nvPr/>
          </p:nvSpPr>
          <p:spPr>
            <a:xfrm>
              <a:off x="12307561" y="10080037"/>
              <a:ext cx="5373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875" y="9523"/>
                  </a:moveTo>
                  <a:cubicBezTo>
                    <a:pt x="60000" y="9523"/>
                    <a:pt x="58125" y="3809"/>
                    <a:pt x="58125" y="3809"/>
                  </a:cubicBezTo>
                  <a:cubicBezTo>
                    <a:pt x="56250" y="3809"/>
                    <a:pt x="54375" y="3809"/>
                    <a:pt x="52500" y="3809"/>
                  </a:cubicBezTo>
                  <a:cubicBezTo>
                    <a:pt x="46875" y="3809"/>
                    <a:pt x="39375" y="3809"/>
                    <a:pt x="33750" y="3809"/>
                  </a:cubicBezTo>
                  <a:cubicBezTo>
                    <a:pt x="28125" y="3809"/>
                    <a:pt x="24375" y="3809"/>
                    <a:pt x="18750" y="3809"/>
                  </a:cubicBezTo>
                  <a:cubicBezTo>
                    <a:pt x="16875" y="3809"/>
                    <a:pt x="16875" y="0"/>
                    <a:pt x="13125" y="0"/>
                  </a:cubicBezTo>
                  <a:cubicBezTo>
                    <a:pt x="11250" y="0"/>
                    <a:pt x="9375" y="3809"/>
                    <a:pt x="7500" y="3809"/>
                  </a:cubicBezTo>
                  <a:cubicBezTo>
                    <a:pt x="5625" y="3809"/>
                    <a:pt x="3750" y="3809"/>
                    <a:pt x="1875" y="3809"/>
                  </a:cubicBezTo>
                  <a:cubicBezTo>
                    <a:pt x="0" y="13333"/>
                    <a:pt x="7500" y="17142"/>
                    <a:pt x="11250" y="26666"/>
                  </a:cubicBezTo>
                  <a:cubicBezTo>
                    <a:pt x="13125" y="30476"/>
                    <a:pt x="15000" y="36190"/>
                    <a:pt x="16875" y="40000"/>
                  </a:cubicBezTo>
                  <a:cubicBezTo>
                    <a:pt x="18750" y="45714"/>
                    <a:pt x="22500" y="49523"/>
                    <a:pt x="24375" y="55238"/>
                  </a:cubicBezTo>
                  <a:cubicBezTo>
                    <a:pt x="24375" y="57142"/>
                    <a:pt x="24375" y="62857"/>
                    <a:pt x="24375" y="64761"/>
                  </a:cubicBezTo>
                  <a:cubicBezTo>
                    <a:pt x="24375" y="70476"/>
                    <a:pt x="26250" y="74285"/>
                    <a:pt x="26250" y="80000"/>
                  </a:cubicBezTo>
                  <a:cubicBezTo>
                    <a:pt x="28125" y="85714"/>
                    <a:pt x="28125" y="91428"/>
                    <a:pt x="30000" y="97142"/>
                  </a:cubicBezTo>
                  <a:cubicBezTo>
                    <a:pt x="31875" y="104761"/>
                    <a:pt x="37500" y="110476"/>
                    <a:pt x="41250" y="116190"/>
                  </a:cubicBezTo>
                  <a:cubicBezTo>
                    <a:pt x="46875" y="110476"/>
                    <a:pt x="46875" y="114285"/>
                    <a:pt x="52500" y="118095"/>
                  </a:cubicBezTo>
                  <a:cubicBezTo>
                    <a:pt x="54375" y="120000"/>
                    <a:pt x="60000" y="120000"/>
                    <a:pt x="61875" y="118095"/>
                  </a:cubicBezTo>
                  <a:cubicBezTo>
                    <a:pt x="67500" y="118095"/>
                    <a:pt x="71250" y="116190"/>
                    <a:pt x="71250" y="110476"/>
                  </a:cubicBezTo>
                  <a:cubicBezTo>
                    <a:pt x="71250" y="99047"/>
                    <a:pt x="71250" y="87619"/>
                    <a:pt x="71250" y="76190"/>
                  </a:cubicBezTo>
                  <a:cubicBezTo>
                    <a:pt x="71250" y="68571"/>
                    <a:pt x="71250" y="60952"/>
                    <a:pt x="71250" y="53333"/>
                  </a:cubicBezTo>
                  <a:cubicBezTo>
                    <a:pt x="71250" y="51428"/>
                    <a:pt x="71250" y="49523"/>
                    <a:pt x="73125" y="49523"/>
                  </a:cubicBezTo>
                  <a:cubicBezTo>
                    <a:pt x="73125" y="49523"/>
                    <a:pt x="80625" y="49523"/>
                    <a:pt x="80625" y="49523"/>
                  </a:cubicBezTo>
                  <a:cubicBezTo>
                    <a:pt x="80625" y="38095"/>
                    <a:pt x="80625" y="24761"/>
                    <a:pt x="80625" y="13333"/>
                  </a:cubicBezTo>
                  <a:cubicBezTo>
                    <a:pt x="86250" y="15238"/>
                    <a:pt x="90000" y="11428"/>
                    <a:pt x="95625" y="11428"/>
                  </a:cubicBezTo>
                  <a:cubicBezTo>
                    <a:pt x="95625" y="9523"/>
                    <a:pt x="97500" y="9523"/>
                    <a:pt x="99375" y="9523"/>
                  </a:cubicBezTo>
                  <a:cubicBezTo>
                    <a:pt x="99375" y="9523"/>
                    <a:pt x="103125" y="15238"/>
                    <a:pt x="105000" y="15238"/>
                  </a:cubicBezTo>
                  <a:cubicBezTo>
                    <a:pt x="106875" y="13333"/>
                    <a:pt x="105000" y="11428"/>
                    <a:pt x="108750" y="11428"/>
                  </a:cubicBezTo>
                  <a:cubicBezTo>
                    <a:pt x="110625" y="11428"/>
                    <a:pt x="112500" y="9523"/>
                    <a:pt x="116250" y="9523"/>
                  </a:cubicBezTo>
                  <a:cubicBezTo>
                    <a:pt x="120000" y="7619"/>
                    <a:pt x="112500" y="3809"/>
                    <a:pt x="110625" y="3809"/>
                  </a:cubicBezTo>
                  <a:cubicBezTo>
                    <a:pt x="101250" y="3809"/>
                    <a:pt x="93750" y="9523"/>
                    <a:pt x="84375" y="9523"/>
                  </a:cubicBezTo>
                  <a:cubicBezTo>
                    <a:pt x="76875" y="9523"/>
                    <a:pt x="69375" y="9523"/>
                    <a:pt x="61875" y="952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1" name="Google Shape;820;gb0755e36db_0_0">
              <a:extLst>
                <a:ext uri="{FF2B5EF4-FFF2-40B4-BE49-F238E27FC236}">
                  <a16:creationId xmlns:a16="http://schemas.microsoft.com/office/drawing/2014/main" id="{927A0D01-4E3B-D14E-92BE-D7F284F66C20}"/>
                </a:ext>
              </a:extLst>
            </p:cNvPr>
            <p:cNvSpPr/>
            <p:nvPr/>
          </p:nvSpPr>
          <p:spPr>
            <a:xfrm>
              <a:off x="12321929" y="9125728"/>
              <a:ext cx="767400" cy="8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681" y="18947"/>
                  </a:moveTo>
                  <a:cubicBezTo>
                    <a:pt x="117362" y="17684"/>
                    <a:pt x="117362" y="15157"/>
                    <a:pt x="117362" y="12631"/>
                  </a:cubicBezTo>
                  <a:cubicBezTo>
                    <a:pt x="117362" y="11368"/>
                    <a:pt x="114725" y="10105"/>
                    <a:pt x="113406" y="8842"/>
                  </a:cubicBezTo>
                  <a:cubicBezTo>
                    <a:pt x="113406" y="7578"/>
                    <a:pt x="110769" y="5052"/>
                    <a:pt x="109450" y="5052"/>
                  </a:cubicBezTo>
                  <a:cubicBezTo>
                    <a:pt x="108131" y="5052"/>
                    <a:pt x="108131" y="7578"/>
                    <a:pt x="105494" y="6315"/>
                  </a:cubicBezTo>
                  <a:cubicBezTo>
                    <a:pt x="102857" y="5052"/>
                    <a:pt x="104175" y="6315"/>
                    <a:pt x="101538" y="7578"/>
                  </a:cubicBezTo>
                  <a:cubicBezTo>
                    <a:pt x="101538" y="7578"/>
                    <a:pt x="98901" y="6315"/>
                    <a:pt x="98901" y="5052"/>
                  </a:cubicBezTo>
                  <a:cubicBezTo>
                    <a:pt x="97582" y="3789"/>
                    <a:pt x="96263" y="2526"/>
                    <a:pt x="94945" y="1263"/>
                  </a:cubicBezTo>
                  <a:cubicBezTo>
                    <a:pt x="93626" y="0"/>
                    <a:pt x="92307" y="2526"/>
                    <a:pt x="90989" y="2526"/>
                  </a:cubicBezTo>
                  <a:cubicBezTo>
                    <a:pt x="89670" y="3789"/>
                    <a:pt x="87032" y="2526"/>
                    <a:pt x="85714" y="1263"/>
                  </a:cubicBezTo>
                  <a:cubicBezTo>
                    <a:pt x="83076" y="0"/>
                    <a:pt x="83076" y="1263"/>
                    <a:pt x="80439" y="2526"/>
                  </a:cubicBezTo>
                  <a:cubicBezTo>
                    <a:pt x="79120" y="3789"/>
                    <a:pt x="76483" y="2526"/>
                    <a:pt x="75164" y="2526"/>
                  </a:cubicBezTo>
                  <a:cubicBezTo>
                    <a:pt x="73846" y="3789"/>
                    <a:pt x="69890" y="3789"/>
                    <a:pt x="68571" y="3789"/>
                  </a:cubicBezTo>
                  <a:cubicBezTo>
                    <a:pt x="64615" y="1263"/>
                    <a:pt x="67252" y="7578"/>
                    <a:pt x="63296" y="7578"/>
                  </a:cubicBezTo>
                  <a:cubicBezTo>
                    <a:pt x="60659" y="8842"/>
                    <a:pt x="55384" y="7578"/>
                    <a:pt x="52747" y="6315"/>
                  </a:cubicBezTo>
                  <a:cubicBezTo>
                    <a:pt x="50109" y="5052"/>
                    <a:pt x="48791" y="2526"/>
                    <a:pt x="46153" y="2526"/>
                  </a:cubicBezTo>
                  <a:cubicBezTo>
                    <a:pt x="44835" y="1263"/>
                    <a:pt x="42197" y="3789"/>
                    <a:pt x="40879" y="5052"/>
                  </a:cubicBezTo>
                  <a:cubicBezTo>
                    <a:pt x="38241" y="7578"/>
                    <a:pt x="40879" y="11368"/>
                    <a:pt x="39560" y="15157"/>
                  </a:cubicBezTo>
                  <a:cubicBezTo>
                    <a:pt x="35604" y="21473"/>
                    <a:pt x="35604" y="29052"/>
                    <a:pt x="31648" y="34105"/>
                  </a:cubicBezTo>
                  <a:cubicBezTo>
                    <a:pt x="29010" y="37894"/>
                    <a:pt x="27692" y="40421"/>
                    <a:pt x="25054" y="44210"/>
                  </a:cubicBezTo>
                  <a:cubicBezTo>
                    <a:pt x="23736" y="46736"/>
                    <a:pt x="23736" y="49263"/>
                    <a:pt x="23736" y="51789"/>
                  </a:cubicBezTo>
                  <a:cubicBezTo>
                    <a:pt x="23736" y="55578"/>
                    <a:pt x="25054" y="58105"/>
                    <a:pt x="22417" y="60631"/>
                  </a:cubicBezTo>
                  <a:cubicBezTo>
                    <a:pt x="21098" y="60631"/>
                    <a:pt x="14505" y="64421"/>
                    <a:pt x="14505" y="64421"/>
                  </a:cubicBezTo>
                  <a:cubicBezTo>
                    <a:pt x="13186" y="64421"/>
                    <a:pt x="15824" y="60631"/>
                    <a:pt x="13186" y="61894"/>
                  </a:cubicBezTo>
                  <a:cubicBezTo>
                    <a:pt x="9230" y="64421"/>
                    <a:pt x="9230" y="66947"/>
                    <a:pt x="6593" y="63157"/>
                  </a:cubicBezTo>
                  <a:cubicBezTo>
                    <a:pt x="5274" y="64421"/>
                    <a:pt x="2637" y="66947"/>
                    <a:pt x="2637" y="69473"/>
                  </a:cubicBezTo>
                  <a:cubicBezTo>
                    <a:pt x="2637" y="69473"/>
                    <a:pt x="2637" y="70736"/>
                    <a:pt x="1318" y="70736"/>
                  </a:cubicBezTo>
                  <a:cubicBezTo>
                    <a:pt x="0" y="72000"/>
                    <a:pt x="1318" y="73263"/>
                    <a:pt x="1318" y="74526"/>
                  </a:cubicBezTo>
                  <a:cubicBezTo>
                    <a:pt x="6593" y="70736"/>
                    <a:pt x="10549" y="72000"/>
                    <a:pt x="17142" y="72000"/>
                  </a:cubicBezTo>
                  <a:cubicBezTo>
                    <a:pt x="19780" y="72000"/>
                    <a:pt x="21098" y="72000"/>
                    <a:pt x="23736" y="72000"/>
                  </a:cubicBezTo>
                  <a:cubicBezTo>
                    <a:pt x="26373" y="72000"/>
                    <a:pt x="27692" y="75789"/>
                    <a:pt x="29010" y="78315"/>
                  </a:cubicBezTo>
                  <a:cubicBezTo>
                    <a:pt x="30329" y="80842"/>
                    <a:pt x="31648" y="84631"/>
                    <a:pt x="34285" y="85894"/>
                  </a:cubicBezTo>
                  <a:cubicBezTo>
                    <a:pt x="35604" y="87157"/>
                    <a:pt x="40879" y="85894"/>
                    <a:pt x="43516" y="84631"/>
                  </a:cubicBezTo>
                  <a:cubicBezTo>
                    <a:pt x="44835" y="84631"/>
                    <a:pt x="44835" y="80842"/>
                    <a:pt x="46153" y="79578"/>
                  </a:cubicBezTo>
                  <a:cubicBezTo>
                    <a:pt x="46153" y="77052"/>
                    <a:pt x="50109" y="78315"/>
                    <a:pt x="51428" y="78315"/>
                  </a:cubicBezTo>
                  <a:cubicBezTo>
                    <a:pt x="51428" y="80842"/>
                    <a:pt x="51428" y="80842"/>
                    <a:pt x="54065" y="80842"/>
                  </a:cubicBezTo>
                  <a:cubicBezTo>
                    <a:pt x="55384" y="80842"/>
                    <a:pt x="59340" y="79578"/>
                    <a:pt x="59340" y="82105"/>
                  </a:cubicBezTo>
                  <a:cubicBezTo>
                    <a:pt x="59340" y="84631"/>
                    <a:pt x="60659" y="85894"/>
                    <a:pt x="60659" y="88421"/>
                  </a:cubicBezTo>
                  <a:cubicBezTo>
                    <a:pt x="60659" y="89684"/>
                    <a:pt x="60659" y="90947"/>
                    <a:pt x="59340" y="93473"/>
                  </a:cubicBezTo>
                  <a:cubicBezTo>
                    <a:pt x="59340" y="94736"/>
                    <a:pt x="60659" y="97263"/>
                    <a:pt x="61978" y="98526"/>
                  </a:cubicBezTo>
                  <a:cubicBezTo>
                    <a:pt x="63296" y="99789"/>
                    <a:pt x="61978" y="102315"/>
                    <a:pt x="61978" y="103578"/>
                  </a:cubicBezTo>
                  <a:cubicBezTo>
                    <a:pt x="61978" y="107368"/>
                    <a:pt x="68571" y="103578"/>
                    <a:pt x="69890" y="103578"/>
                  </a:cubicBezTo>
                  <a:cubicBezTo>
                    <a:pt x="72527" y="103578"/>
                    <a:pt x="73846" y="103578"/>
                    <a:pt x="75164" y="104842"/>
                  </a:cubicBezTo>
                  <a:cubicBezTo>
                    <a:pt x="77802" y="107368"/>
                    <a:pt x="76483" y="106105"/>
                    <a:pt x="79120" y="106105"/>
                  </a:cubicBezTo>
                  <a:cubicBezTo>
                    <a:pt x="81758" y="106105"/>
                    <a:pt x="81758" y="107368"/>
                    <a:pt x="83076" y="108631"/>
                  </a:cubicBezTo>
                  <a:cubicBezTo>
                    <a:pt x="84395" y="108631"/>
                    <a:pt x="85714" y="109894"/>
                    <a:pt x="87032" y="109894"/>
                  </a:cubicBezTo>
                  <a:cubicBezTo>
                    <a:pt x="90989" y="111157"/>
                    <a:pt x="92307" y="111157"/>
                    <a:pt x="93626" y="107368"/>
                  </a:cubicBezTo>
                  <a:cubicBezTo>
                    <a:pt x="94945" y="111157"/>
                    <a:pt x="96263" y="112421"/>
                    <a:pt x="100219" y="113684"/>
                  </a:cubicBezTo>
                  <a:cubicBezTo>
                    <a:pt x="102857" y="114947"/>
                    <a:pt x="102857" y="118736"/>
                    <a:pt x="105494" y="120000"/>
                  </a:cubicBezTo>
                  <a:cubicBezTo>
                    <a:pt x="105494" y="120000"/>
                    <a:pt x="110769" y="118736"/>
                    <a:pt x="110769" y="118736"/>
                  </a:cubicBezTo>
                  <a:cubicBezTo>
                    <a:pt x="110769" y="116210"/>
                    <a:pt x="112087" y="111157"/>
                    <a:pt x="109450" y="112421"/>
                  </a:cubicBezTo>
                  <a:cubicBezTo>
                    <a:pt x="105494" y="113684"/>
                    <a:pt x="102857" y="111157"/>
                    <a:pt x="101538" y="107368"/>
                  </a:cubicBezTo>
                  <a:cubicBezTo>
                    <a:pt x="101538" y="104842"/>
                    <a:pt x="104175" y="101052"/>
                    <a:pt x="102857" y="97263"/>
                  </a:cubicBezTo>
                  <a:cubicBezTo>
                    <a:pt x="102857" y="96000"/>
                    <a:pt x="101538" y="93473"/>
                    <a:pt x="102857" y="92210"/>
                  </a:cubicBezTo>
                  <a:cubicBezTo>
                    <a:pt x="102857" y="92210"/>
                    <a:pt x="102857" y="90947"/>
                    <a:pt x="104175" y="90947"/>
                  </a:cubicBezTo>
                  <a:cubicBezTo>
                    <a:pt x="105494" y="90947"/>
                    <a:pt x="104175" y="88421"/>
                    <a:pt x="105494" y="88421"/>
                  </a:cubicBezTo>
                  <a:cubicBezTo>
                    <a:pt x="106813" y="85894"/>
                    <a:pt x="113406" y="85894"/>
                    <a:pt x="114725" y="85894"/>
                  </a:cubicBezTo>
                  <a:cubicBezTo>
                    <a:pt x="112087" y="84631"/>
                    <a:pt x="113406" y="80842"/>
                    <a:pt x="110769" y="79578"/>
                  </a:cubicBezTo>
                  <a:cubicBezTo>
                    <a:pt x="109450" y="78315"/>
                    <a:pt x="108131" y="77052"/>
                    <a:pt x="108131" y="75789"/>
                  </a:cubicBezTo>
                  <a:cubicBezTo>
                    <a:pt x="108131" y="73263"/>
                    <a:pt x="108131" y="70736"/>
                    <a:pt x="106813" y="69473"/>
                  </a:cubicBezTo>
                  <a:cubicBezTo>
                    <a:pt x="106813" y="66947"/>
                    <a:pt x="105494" y="65684"/>
                    <a:pt x="105494" y="63157"/>
                  </a:cubicBezTo>
                  <a:cubicBezTo>
                    <a:pt x="105494" y="61894"/>
                    <a:pt x="105494" y="55578"/>
                    <a:pt x="106813" y="56842"/>
                  </a:cubicBezTo>
                  <a:cubicBezTo>
                    <a:pt x="105494" y="51789"/>
                    <a:pt x="105494" y="49263"/>
                    <a:pt x="108131" y="44210"/>
                  </a:cubicBezTo>
                  <a:cubicBezTo>
                    <a:pt x="109450" y="40421"/>
                    <a:pt x="109450" y="39157"/>
                    <a:pt x="109450" y="35368"/>
                  </a:cubicBezTo>
                  <a:cubicBezTo>
                    <a:pt x="109450" y="31578"/>
                    <a:pt x="112087" y="29052"/>
                    <a:pt x="114725" y="26526"/>
                  </a:cubicBezTo>
                  <a:cubicBezTo>
                    <a:pt x="116043" y="25263"/>
                    <a:pt x="117362" y="24000"/>
                    <a:pt x="118681" y="22736"/>
                  </a:cubicBezTo>
                  <a:cubicBezTo>
                    <a:pt x="120000" y="21473"/>
                    <a:pt x="120000" y="21473"/>
                    <a:pt x="118681" y="18947"/>
                  </a:cubicBezTo>
                  <a:cubicBezTo>
                    <a:pt x="117362" y="18947"/>
                    <a:pt x="120000" y="20210"/>
                    <a:pt x="118681" y="1894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2" name="Google Shape;821;gb0755e36db_0_0">
              <a:extLst>
                <a:ext uri="{FF2B5EF4-FFF2-40B4-BE49-F238E27FC236}">
                  <a16:creationId xmlns:a16="http://schemas.microsoft.com/office/drawing/2014/main" id="{AC71EB5F-DEAE-8C4F-94AD-90D9D90470B7}"/>
                </a:ext>
              </a:extLst>
            </p:cNvPr>
            <p:cNvSpPr/>
            <p:nvPr/>
          </p:nvSpPr>
          <p:spPr>
            <a:xfrm>
              <a:off x="12313307" y="9600009"/>
              <a:ext cx="4743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285" y="51428"/>
                  </a:moveTo>
                  <a:cubicBezTo>
                    <a:pt x="104999" y="51428"/>
                    <a:pt x="102857" y="53333"/>
                    <a:pt x="102857" y="49523"/>
                  </a:cubicBezTo>
                  <a:cubicBezTo>
                    <a:pt x="102857" y="45714"/>
                    <a:pt x="102857" y="43809"/>
                    <a:pt x="100714" y="40000"/>
                  </a:cubicBezTo>
                  <a:cubicBezTo>
                    <a:pt x="96428" y="34285"/>
                    <a:pt x="102857" y="28571"/>
                    <a:pt x="98571" y="22857"/>
                  </a:cubicBezTo>
                  <a:cubicBezTo>
                    <a:pt x="98571" y="20952"/>
                    <a:pt x="98571" y="15238"/>
                    <a:pt x="98571" y="15238"/>
                  </a:cubicBezTo>
                  <a:cubicBezTo>
                    <a:pt x="98571" y="15238"/>
                    <a:pt x="92142" y="15238"/>
                    <a:pt x="92142" y="15238"/>
                  </a:cubicBezTo>
                  <a:cubicBezTo>
                    <a:pt x="85714" y="15238"/>
                    <a:pt x="85714" y="17142"/>
                    <a:pt x="85714" y="11428"/>
                  </a:cubicBezTo>
                  <a:cubicBezTo>
                    <a:pt x="79285" y="11428"/>
                    <a:pt x="77142" y="9523"/>
                    <a:pt x="75000" y="15238"/>
                  </a:cubicBezTo>
                  <a:cubicBezTo>
                    <a:pt x="75000" y="15238"/>
                    <a:pt x="75000" y="20952"/>
                    <a:pt x="72857" y="20952"/>
                  </a:cubicBezTo>
                  <a:cubicBezTo>
                    <a:pt x="70714" y="22857"/>
                    <a:pt x="66428" y="22857"/>
                    <a:pt x="62142" y="22857"/>
                  </a:cubicBezTo>
                  <a:cubicBezTo>
                    <a:pt x="47142" y="24761"/>
                    <a:pt x="51428" y="1904"/>
                    <a:pt x="38571" y="1904"/>
                  </a:cubicBezTo>
                  <a:cubicBezTo>
                    <a:pt x="27857" y="1904"/>
                    <a:pt x="14999" y="0"/>
                    <a:pt x="6428" y="3809"/>
                  </a:cubicBezTo>
                  <a:cubicBezTo>
                    <a:pt x="2142" y="7619"/>
                    <a:pt x="12857" y="19047"/>
                    <a:pt x="12857" y="22857"/>
                  </a:cubicBezTo>
                  <a:cubicBezTo>
                    <a:pt x="14999" y="24761"/>
                    <a:pt x="14999" y="28571"/>
                    <a:pt x="12857" y="30476"/>
                  </a:cubicBezTo>
                  <a:cubicBezTo>
                    <a:pt x="8571" y="32380"/>
                    <a:pt x="12857" y="36190"/>
                    <a:pt x="12857" y="38095"/>
                  </a:cubicBezTo>
                  <a:cubicBezTo>
                    <a:pt x="19285" y="45714"/>
                    <a:pt x="23571" y="55238"/>
                    <a:pt x="17142" y="62857"/>
                  </a:cubicBezTo>
                  <a:cubicBezTo>
                    <a:pt x="12857" y="68571"/>
                    <a:pt x="8571" y="72380"/>
                    <a:pt x="6428" y="78095"/>
                  </a:cubicBezTo>
                  <a:cubicBezTo>
                    <a:pt x="4285" y="83809"/>
                    <a:pt x="2142" y="89523"/>
                    <a:pt x="0" y="95238"/>
                  </a:cubicBezTo>
                  <a:cubicBezTo>
                    <a:pt x="0" y="99047"/>
                    <a:pt x="0" y="102857"/>
                    <a:pt x="0" y="104761"/>
                  </a:cubicBezTo>
                  <a:cubicBezTo>
                    <a:pt x="0" y="106666"/>
                    <a:pt x="0" y="110476"/>
                    <a:pt x="0" y="112380"/>
                  </a:cubicBezTo>
                  <a:cubicBezTo>
                    <a:pt x="2142" y="112380"/>
                    <a:pt x="4285" y="112380"/>
                    <a:pt x="6428" y="112380"/>
                  </a:cubicBezTo>
                  <a:cubicBezTo>
                    <a:pt x="10714" y="112380"/>
                    <a:pt x="10714" y="106666"/>
                    <a:pt x="17142" y="110476"/>
                  </a:cubicBezTo>
                  <a:cubicBezTo>
                    <a:pt x="17142" y="110476"/>
                    <a:pt x="19285" y="112380"/>
                    <a:pt x="19285" y="112380"/>
                  </a:cubicBezTo>
                  <a:cubicBezTo>
                    <a:pt x="25714" y="112380"/>
                    <a:pt x="29999" y="112380"/>
                    <a:pt x="34285" y="112380"/>
                  </a:cubicBezTo>
                  <a:cubicBezTo>
                    <a:pt x="40714" y="112380"/>
                    <a:pt x="47142" y="112380"/>
                    <a:pt x="53571" y="112380"/>
                  </a:cubicBezTo>
                  <a:cubicBezTo>
                    <a:pt x="55714" y="112380"/>
                    <a:pt x="62142" y="112380"/>
                    <a:pt x="64285" y="112380"/>
                  </a:cubicBezTo>
                  <a:cubicBezTo>
                    <a:pt x="68571" y="120000"/>
                    <a:pt x="77142" y="118095"/>
                    <a:pt x="83571" y="118095"/>
                  </a:cubicBezTo>
                  <a:cubicBezTo>
                    <a:pt x="94285" y="118095"/>
                    <a:pt x="102857" y="116190"/>
                    <a:pt x="113571" y="114285"/>
                  </a:cubicBezTo>
                  <a:cubicBezTo>
                    <a:pt x="107142" y="108571"/>
                    <a:pt x="98571" y="104761"/>
                    <a:pt x="98571" y="97142"/>
                  </a:cubicBezTo>
                  <a:cubicBezTo>
                    <a:pt x="98571" y="87619"/>
                    <a:pt x="98571" y="78095"/>
                    <a:pt x="98571" y="70476"/>
                  </a:cubicBezTo>
                  <a:cubicBezTo>
                    <a:pt x="98571" y="68571"/>
                    <a:pt x="119999" y="72380"/>
                    <a:pt x="119999" y="66666"/>
                  </a:cubicBezTo>
                  <a:cubicBezTo>
                    <a:pt x="119999" y="62857"/>
                    <a:pt x="119999" y="57142"/>
                    <a:pt x="119999" y="51428"/>
                  </a:cubicBezTo>
                  <a:cubicBezTo>
                    <a:pt x="119999" y="45714"/>
                    <a:pt x="113571" y="51428"/>
                    <a:pt x="109285" y="51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3" name="Google Shape;822;gb0755e36db_0_0">
              <a:extLst>
                <a:ext uri="{FF2B5EF4-FFF2-40B4-BE49-F238E27FC236}">
                  <a16:creationId xmlns:a16="http://schemas.microsoft.com/office/drawing/2014/main" id="{3739C281-D260-6041-8D6C-2DE4E1471C05}"/>
                </a:ext>
              </a:extLst>
            </p:cNvPr>
            <p:cNvSpPr/>
            <p:nvPr/>
          </p:nvSpPr>
          <p:spPr>
            <a:xfrm>
              <a:off x="12617917" y="10105908"/>
              <a:ext cx="387900" cy="405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17" y="5000"/>
                  </a:moveTo>
                  <a:cubicBezTo>
                    <a:pt x="62608" y="7500"/>
                    <a:pt x="57391" y="7500"/>
                    <a:pt x="54782" y="7500"/>
                  </a:cubicBezTo>
                  <a:cubicBezTo>
                    <a:pt x="49565" y="7500"/>
                    <a:pt x="52173" y="15000"/>
                    <a:pt x="46956" y="10000"/>
                  </a:cubicBezTo>
                  <a:cubicBezTo>
                    <a:pt x="39130" y="0"/>
                    <a:pt x="26086" y="12500"/>
                    <a:pt x="15652" y="10000"/>
                  </a:cubicBezTo>
                  <a:cubicBezTo>
                    <a:pt x="15652" y="22500"/>
                    <a:pt x="15652" y="35000"/>
                    <a:pt x="15652" y="45000"/>
                  </a:cubicBezTo>
                  <a:cubicBezTo>
                    <a:pt x="15652" y="47500"/>
                    <a:pt x="18260" y="57500"/>
                    <a:pt x="15652" y="57500"/>
                  </a:cubicBezTo>
                  <a:cubicBezTo>
                    <a:pt x="13043" y="60000"/>
                    <a:pt x="2608" y="55000"/>
                    <a:pt x="2608" y="60000"/>
                  </a:cubicBezTo>
                  <a:cubicBezTo>
                    <a:pt x="2608" y="65000"/>
                    <a:pt x="2608" y="72500"/>
                    <a:pt x="2608" y="77500"/>
                  </a:cubicBezTo>
                  <a:cubicBezTo>
                    <a:pt x="2608" y="82500"/>
                    <a:pt x="0" y="90000"/>
                    <a:pt x="2608" y="95000"/>
                  </a:cubicBezTo>
                  <a:cubicBezTo>
                    <a:pt x="13043" y="97500"/>
                    <a:pt x="15652" y="110000"/>
                    <a:pt x="10434" y="117500"/>
                  </a:cubicBezTo>
                  <a:cubicBezTo>
                    <a:pt x="10434" y="120000"/>
                    <a:pt x="20869" y="120000"/>
                    <a:pt x="20869" y="120000"/>
                  </a:cubicBezTo>
                  <a:cubicBezTo>
                    <a:pt x="26086" y="120000"/>
                    <a:pt x="28695" y="115000"/>
                    <a:pt x="33913" y="110000"/>
                  </a:cubicBezTo>
                  <a:cubicBezTo>
                    <a:pt x="39130" y="105000"/>
                    <a:pt x="39130" y="97500"/>
                    <a:pt x="49565" y="102500"/>
                  </a:cubicBezTo>
                  <a:cubicBezTo>
                    <a:pt x="60000" y="107500"/>
                    <a:pt x="70434" y="110000"/>
                    <a:pt x="75652" y="97500"/>
                  </a:cubicBezTo>
                  <a:cubicBezTo>
                    <a:pt x="75652" y="95000"/>
                    <a:pt x="75652" y="92500"/>
                    <a:pt x="80869" y="92500"/>
                  </a:cubicBezTo>
                  <a:cubicBezTo>
                    <a:pt x="86086" y="92500"/>
                    <a:pt x="88695" y="87500"/>
                    <a:pt x="88695" y="85000"/>
                  </a:cubicBezTo>
                  <a:cubicBezTo>
                    <a:pt x="93913" y="77500"/>
                    <a:pt x="104347" y="70000"/>
                    <a:pt x="112173" y="65000"/>
                  </a:cubicBezTo>
                  <a:cubicBezTo>
                    <a:pt x="117391" y="62500"/>
                    <a:pt x="120000" y="60000"/>
                    <a:pt x="114782" y="55000"/>
                  </a:cubicBezTo>
                  <a:cubicBezTo>
                    <a:pt x="112173" y="52500"/>
                    <a:pt x="104347" y="55000"/>
                    <a:pt x="104347" y="52500"/>
                  </a:cubicBezTo>
                  <a:cubicBezTo>
                    <a:pt x="101739" y="50000"/>
                    <a:pt x="99130" y="47500"/>
                    <a:pt x="99130" y="42500"/>
                  </a:cubicBezTo>
                  <a:cubicBezTo>
                    <a:pt x="99130" y="42500"/>
                    <a:pt x="101739" y="40000"/>
                    <a:pt x="101739" y="37500"/>
                  </a:cubicBezTo>
                  <a:cubicBezTo>
                    <a:pt x="99130" y="37500"/>
                    <a:pt x="96521" y="37500"/>
                    <a:pt x="93913" y="35000"/>
                  </a:cubicBezTo>
                  <a:cubicBezTo>
                    <a:pt x="93913" y="35000"/>
                    <a:pt x="96521" y="32500"/>
                    <a:pt x="93913" y="32500"/>
                  </a:cubicBezTo>
                  <a:cubicBezTo>
                    <a:pt x="91304" y="32500"/>
                    <a:pt x="91304" y="30000"/>
                    <a:pt x="88695" y="30000"/>
                  </a:cubicBezTo>
                  <a:cubicBezTo>
                    <a:pt x="83478" y="27500"/>
                    <a:pt x="80869" y="25000"/>
                    <a:pt x="78260" y="17500"/>
                  </a:cubicBezTo>
                  <a:cubicBezTo>
                    <a:pt x="78260" y="15000"/>
                    <a:pt x="70434" y="5000"/>
                    <a:pt x="65217" y="5000"/>
                  </a:cubicBezTo>
                  <a:cubicBezTo>
                    <a:pt x="65217" y="5000"/>
                    <a:pt x="67826" y="5000"/>
                    <a:pt x="65217" y="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4" name="Google Shape;823;gb0755e36db_0_0">
              <a:extLst>
                <a:ext uri="{FF2B5EF4-FFF2-40B4-BE49-F238E27FC236}">
                  <a16:creationId xmlns:a16="http://schemas.microsoft.com/office/drawing/2014/main" id="{0B5FAD4E-43ED-044D-950C-C8AB84181B47}"/>
                </a:ext>
              </a:extLst>
            </p:cNvPr>
            <p:cNvSpPr/>
            <p:nvPr/>
          </p:nvSpPr>
          <p:spPr>
            <a:xfrm>
              <a:off x="12827695" y="10022548"/>
              <a:ext cx="330600" cy="29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5428"/>
                  </a:moveTo>
                  <a:cubicBezTo>
                    <a:pt x="120000" y="72000"/>
                    <a:pt x="116923" y="65142"/>
                    <a:pt x="116923" y="61714"/>
                  </a:cubicBezTo>
                  <a:cubicBezTo>
                    <a:pt x="116923" y="54857"/>
                    <a:pt x="120000" y="51428"/>
                    <a:pt x="120000" y="48000"/>
                  </a:cubicBezTo>
                  <a:cubicBezTo>
                    <a:pt x="120000" y="37714"/>
                    <a:pt x="120000" y="30857"/>
                    <a:pt x="116923" y="24000"/>
                  </a:cubicBezTo>
                  <a:cubicBezTo>
                    <a:pt x="116923" y="13714"/>
                    <a:pt x="89230" y="6857"/>
                    <a:pt x="83076" y="6857"/>
                  </a:cubicBezTo>
                  <a:cubicBezTo>
                    <a:pt x="83076" y="0"/>
                    <a:pt x="83076" y="0"/>
                    <a:pt x="73846" y="0"/>
                  </a:cubicBezTo>
                  <a:cubicBezTo>
                    <a:pt x="64615" y="0"/>
                    <a:pt x="64615" y="3428"/>
                    <a:pt x="58461" y="10285"/>
                  </a:cubicBezTo>
                  <a:cubicBezTo>
                    <a:pt x="55384" y="17142"/>
                    <a:pt x="46153" y="20571"/>
                    <a:pt x="40000" y="24000"/>
                  </a:cubicBezTo>
                  <a:cubicBezTo>
                    <a:pt x="36923" y="30857"/>
                    <a:pt x="33846" y="41142"/>
                    <a:pt x="27692" y="41142"/>
                  </a:cubicBezTo>
                  <a:cubicBezTo>
                    <a:pt x="21538" y="41142"/>
                    <a:pt x="15384" y="37714"/>
                    <a:pt x="6153" y="41142"/>
                  </a:cubicBezTo>
                  <a:cubicBezTo>
                    <a:pt x="0" y="44571"/>
                    <a:pt x="12307" y="51428"/>
                    <a:pt x="15384" y="54857"/>
                  </a:cubicBezTo>
                  <a:cubicBezTo>
                    <a:pt x="18461" y="61714"/>
                    <a:pt x="18461" y="68571"/>
                    <a:pt x="24615" y="72000"/>
                  </a:cubicBezTo>
                  <a:cubicBezTo>
                    <a:pt x="27692" y="75428"/>
                    <a:pt x="30769" y="78857"/>
                    <a:pt x="33846" y="78857"/>
                  </a:cubicBezTo>
                  <a:cubicBezTo>
                    <a:pt x="36923" y="78857"/>
                    <a:pt x="33846" y="82285"/>
                    <a:pt x="33846" y="82285"/>
                  </a:cubicBezTo>
                  <a:cubicBezTo>
                    <a:pt x="36923" y="82285"/>
                    <a:pt x="40000" y="85714"/>
                    <a:pt x="43076" y="85714"/>
                  </a:cubicBezTo>
                  <a:cubicBezTo>
                    <a:pt x="43076" y="89142"/>
                    <a:pt x="40000" y="92571"/>
                    <a:pt x="40000" y="96000"/>
                  </a:cubicBezTo>
                  <a:cubicBezTo>
                    <a:pt x="40000" y="99428"/>
                    <a:pt x="43076" y="106285"/>
                    <a:pt x="46153" y="106285"/>
                  </a:cubicBezTo>
                  <a:cubicBezTo>
                    <a:pt x="55384" y="106285"/>
                    <a:pt x="58461" y="106285"/>
                    <a:pt x="61538" y="116571"/>
                  </a:cubicBezTo>
                  <a:cubicBezTo>
                    <a:pt x="64615" y="120000"/>
                    <a:pt x="70769" y="116571"/>
                    <a:pt x="76923" y="120000"/>
                  </a:cubicBezTo>
                  <a:cubicBezTo>
                    <a:pt x="80000" y="120000"/>
                    <a:pt x="80000" y="120000"/>
                    <a:pt x="83076" y="120000"/>
                  </a:cubicBezTo>
                  <a:cubicBezTo>
                    <a:pt x="95384" y="120000"/>
                    <a:pt x="98461" y="116571"/>
                    <a:pt x="104615" y="106285"/>
                  </a:cubicBezTo>
                  <a:cubicBezTo>
                    <a:pt x="107692" y="102857"/>
                    <a:pt x="110769" y="96000"/>
                    <a:pt x="110769" y="92571"/>
                  </a:cubicBezTo>
                  <a:cubicBezTo>
                    <a:pt x="113846" y="85714"/>
                    <a:pt x="120000" y="82285"/>
                    <a:pt x="120000" y="75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5" name="Google Shape;824;gb0755e36db_0_0">
              <a:extLst>
                <a:ext uri="{FF2B5EF4-FFF2-40B4-BE49-F238E27FC236}">
                  <a16:creationId xmlns:a16="http://schemas.microsoft.com/office/drawing/2014/main" id="{12BB2D7E-4784-C344-8D13-9F00544EF111}"/>
                </a:ext>
              </a:extLst>
            </p:cNvPr>
            <p:cNvSpPr/>
            <p:nvPr/>
          </p:nvSpPr>
          <p:spPr>
            <a:xfrm>
              <a:off x="13048968" y="10459460"/>
              <a:ext cx="834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909"/>
                  </a:moveTo>
                  <a:cubicBezTo>
                    <a:pt x="0" y="21818"/>
                    <a:pt x="36000" y="120000"/>
                    <a:pt x="84000" y="98181"/>
                  </a:cubicBezTo>
                  <a:cubicBezTo>
                    <a:pt x="120000" y="87272"/>
                    <a:pt x="108000" y="0"/>
                    <a:pt x="60000" y="10909"/>
                  </a:cubicBezTo>
                  <a:cubicBezTo>
                    <a:pt x="36000" y="10909"/>
                    <a:pt x="72000" y="10909"/>
                    <a:pt x="60000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6" name="Google Shape;825;gb0755e36db_0_0">
              <a:extLst>
                <a:ext uri="{FF2B5EF4-FFF2-40B4-BE49-F238E27FC236}">
                  <a16:creationId xmlns:a16="http://schemas.microsoft.com/office/drawing/2014/main" id="{9F81CCE7-1B61-9044-8D5C-FB9A69667C6C}"/>
                </a:ext>
              </a:extLst>
            </p:cNvPr>
            <p:cNvSpPr/>
            <p:nvPr/>
          </p:nvSpPr>
          <p:spPr>
            <a:xfrm>
              <a:off x="12482855" y="10307117"/>
              <a:ext cx="666600" cy="58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405" y="46956"/>
                  </a:moveTo>
                  <a:cubicBezTo>
                    <a:pt x="107848" y="46956"/>
                    <a:pt x="103291" y="41739"/>
                    <a:pt x="104810" y="38260"/>
                  </a:cubicBezTo>
                  <a:cubicBezTo>
                    <a:pt x="104810" y="34782"/>
                    <a:pt x="107848" y="33043"/>
                    <a:pt x="109367" y="33043"/>
                  </a:cubicBezTo>
                  <a:cubicBezTo>
                    <a:pt x="110886" y="33043"/>
                    <a:pt x="112405" y="34782"/>
                    <a:pt x="113924" y="34782"/>
                  </a:cubicBezTo>
                  <a:cubicBezTo>
                    <a:pt x="113924" y="29565"/>
                    <a:pt x="115443" y="24347"/>
                    <a:pt x="113924" y="19130"/>
                  </a:cubicBezTo>
                  <a:cubicBezTo>
                    <a:pt x="112405" y="17391"/>
                    <a:pt x="110886" y="13913"/>
                    <a:pt x="110886" y="12173"/>
                  </a:cubicBezTo>
                  <a:cubicBezTo>
                    <a:pt x="109367" y="8695"/>
                    <a:pt x="109367" y="5217"/>
                    <a:pt x="109367" y="1739"/>
                  </a:cubicBezTo>
                  <a:cubicBezTo>
                    <a:pt x="106329" y="3478"/>
                    <a:pt x="101772" y="1739"/>
                    <a:pt x="100253" y="1739"/>
                  </a:cubicBezTo>
                  <a:cubicBezTo>
                    <a:pt x="95696" y="0"/>
                    <a:pt x="92658" y="0"/>
                    <a:pt x="91139" y="3478"/>
                  </a:cubicBezTo>
                  <a:cubicBezTo>
                    <a:pt x="88101" y="5217"/>
                    <a:pt x="85063" y="5217"/>
                    <a:pt x="83544" y="8695"/>
                  </a:cubicBezTo>
                  <a:cubicBezTo>
                    <a:pt x="82025" y="10434"/>
                    <a:pt x="78987" y="12173"/>
                    <a:pt x="77468" y="13913"/>
                  </a:cubicBezTo>
                  <a:cubicBezTo>
                    <a:pt x="75949" y="15652"/>
                    <a:pt x="75949" y="19130"/>
                    <a:pt x="74430" y="20869"/>
                  </a:cubicBezTo>
                  <a:cubicBezTo>
                    <a:pt x="72911" y="24347"/>
                    <a:pt x="69873" y="20869"/>
                    <a:pt x="68354" y="24347"/>
                  </a:cubicBezTo>
                  <a:cubicBezTo>
                    <a:pt x="66835" y="26086"/>
                    <a:pt x="68354" y="27826"/>
                    <a:pt x="66835" y="29565"/>
                  </a:cubicBezTo>
                  <a:cubicBezTo>
                    <a:pt x="63797" y="36521"/>
                    <a:pt x="56202" y="31304"/>
                    <a:pt x="51645" y="29565"/>
                  </a:cubicBezTo>
                  <a:cubicBezTo>
                    <a:pt x="47088" y="26086"/>
                    <a:pt x="45569" y="33043"/>
                    <a:pt x="42531" y="36521"/>
                  </a:cubicBezTo>
                  <a:cubicBezTo>
                    <a:pt x="41012" y="38260"/>
                    <a:pt x="39493" y="41739"/>
                    <a:pt x="36455" y="41739"/>
                  </a:cubicBezTo>
                  <a:cubicBezTo>
                    <a:pt x="36455" y="41739"/>
                    <a:pt x="30379" y="41739"/>
                    <a:pt x="30379" y="40000"/>
                  </a:cubicBezTo>
                  <a:cubicBezTo>
                    <a:pt x="33417" y="34782"/>
                    <a:pt x="31898" y="26086"/>
                    <a:pt x="25822" y="24347"/>
                  </a:cubicBezTo>
                  <a:cubicBezTo>
                    <a:pt x="25822" y="33043"/>
                    <a:pt x="25822" y="41739"/>
                    <a:pt x="25822" y="50434"/>
                  </a:cubicBezTo>
                  <a:cubicBezTo>
                    <a:pt x="25822" y="50434"/>
                    <a:pt x="27341" y="55652"/>
                    <a:pt x="25822" y="57391"/>
                  </a:cubicBezTo>
                  <a:cubicBezTo>
                    <a:pt x="21265" y="60869"/>
                    <a:pt x="19746" y="62608"/>
                    <a:pt x="13670" y="60869"/>
                  </a:cubicBezTo>
                  <a:cubicBezTo>
                    <a:pt x="12151" y="60869"/>
                    <a:pt x="10632" y="60869"/>
                    <a:pt x="9113" y="59130"/>
                  </a:cubicBezTo>
                  <a:cubicBezTo>
                    <a:pt x="7594" y="55652"/>
                    <a:pt x="6075" y="53913"/>
                    <a:pt x="3037" y="57391"/>
                  </a:cubicBezTo>
                  <a:cubicBezTo>
                    <a:pt x="0" y="60869"/>
                    <a:pt x="3037" y="66086"/>
                    <a:pt x="4556" y="69565"/>
                  </a:cubicBezTo>
                  <a:cubicBezTo>
                    <a:pt x="6075" y="71304"/>
                    <a:pt x="7594" y="74782"/>
                    <a:pt x="7594" y="78260"/>
                  </a:cubicBezTo>
                  <a:cubicBezTo>
                    <a:pt x="10632" y="85217"/>
                    <a:pt x="16708" y="88695"/>
                    <a:pt x="13670" y="97391"/>
                  </a:cubicBezTo>
                  <a:cubicBezTo>
                    <a:pt x="12151" y="100869"/>
                    <a:pt x="10632" y="100869"/>
                    <a:pt x="12151" y="104347"/>
                  </a:cubicBezTo>
                  <a:cubicBezTo>
                    <a:pt x="13670" y="106086"/>
                    <a:pt x="13670" y="107826"/>
                    <a:pt x="13670" y="107826"/>
                  </a:cubicBezTo>
                  <a:cubicBezTo>
                    <a:pt x="15189" y="109565"/>
                    <a:pt x="13670" y="113043"/>
                    <a:pt x="15189" y="114782"/>
                  </a:cubicBezTo>
                  <a:cubicBezTo>
                    <a:pt x="15189" y="114782"/>
                    <a:pt x="15189" y="111304"/>
                    <a:pt x="16708" y="111304"/>
                  </a:cubicBezTo>
                  <a:cubicBezTo>
                    <a:pt x="16708" y="111304"/>
                    <a:pt x="21265" y="116521"/>
                    <a:pt x="22784" y="118260"/>
                  </a:cubicBezTo>
                  <a:cubicBezTo>
                    <a:pt x="25822" y="120000"/>
                    <a:pt x="28860" y="114782"/>
                    <a:pt x="31898" y="114782"/>
                  </a:cubicBezTo>
                  <a:cubicBezTo>
                    <a:pt x="34936" y="113043"/>
                    <a:pt x="37974" y="116521"/>
                    <a:pt x="39493" y="113043"/>
                  </a:cubicBezTo>
                  <a:cubicBezTo>
                    <a:pt x="42531" y="111304"/>
                    <a:pt x="44050" y="111304"/>
                    <a:pt x="47088" y="111304"/>
                  </a:cubicBezTo>
                  <a:cubicBezTo>
                    <a:pt x="50126" y="111304"/>
                    <a:pt x="53164" y="111304"/>
                    <a:pt x="57721" y="111304"/>
                  </a:cubicBezTo>
                  <a:cubicBezTo>
                    <a:pt x="57721" y="111304"/>
                    <a:pt x="59240" y="111304"/>
                    <a:pt x="59240" y="111304"/>
                  </a:cubicBezTo>
                  <a:cubicBezTo>
                    <a:pt x="60759" y="111304"/>
                    <a:pt x="60759" y="109565"/>
                    <a:pt x="62278" y="109565"/>
                  </a:cubicBezTo>
                  <a:cubicBezTo>
                    <a:pt x="62278" y="109565"/>
                    <a:pt x="62278" y="107826"/>
                    <a:pt x="63797" y="107826"/>
                  </a:cubicBezTo>
                  <a:cubicBezTo>
                    <a:pt x="63797" y="109565"/>
                    <a:pt x="63797" y="113043"/>
                    <a:pt x="66835" y="113043"/>
                  </a:cubicBezTo>
                  <a:cubicBezTo>
                    <a:pt x="66835" y="113043"/>
                    <a:pt x="65316" y="106086"/>
                    <a:pt x="69873" y="107826"/>
                  </a:cubicBezTo>
                  <a:cubicBezTo>
                    <a:pt x="75949" y="109565"/>
                    <a:pt x="82025" y="102608"/>
                    <a:pt x="86582" y="97391"/>
                  </a:cubicBezTo>
                  <a:cubicBezTo>
                    <a:pt x="91139" y="93913"/>
                    <a:pt x="94177" y="88695"/>
                    <a:pt x="98734" y="83478"/>
                  </a:cubicBezTo>
                  <a:cubicBezTo>
                    <a:pt x="103291" y="78260"/>
                    <a:pt x="104810" y="71304"/>
                    <a:pt x="109367" y="64347"/>
                  </a:cubicBezTo>
                  <a:cubicBezTo>
                    <a:pt x="110886" y="62608"/>
                    <a:pt x="115443" y="60869"/>
                    <a:pt x="116962" y="57391"/>
                  </a:cubicBezTo>
                  <a:cubicBezTo>
                    <a:pt x="118481" y="53913"/>
                    <a:pt x="120000" y="46956"/>
                    <a:pt x="120000" y="43478"/>
                  </a:cubicBezTo>
                  <a:cubicBezTo>
                    <a:pt x="118481" y="43478"/>
                    <a:pt x="116962" y="43478"/>
                    <a:pt x="115443" y="43478"/>
                  </a:cubicBezTo>
                  <a:cubicBezTo>
                    <a:pt x="113924" y="43478"/>
                    <a:pt x="113924" y="46956"/>
                    <a:pt x="112405" y="46956"/>
                  </a:cubicBezTo>
                  <a:close/>
                  <a:moveTo>
                    <a:pt x="94177" y="67826"/>
                  </a:moveTo>
                  <a:cubicBezTo>
                    <a:pt x="92658" y="67826"/>
                    <a:pt x="92658" y="71304"/>
                    <a:pt x="92658" y="71304"/>
                  </a:cubicBezTo>
                  <a:cubicBezTo>
                    <a:pt x="91139" y="74782"/>
                    <a:pt x="88101" y="73043"/>
                    <a:pt x="86582" y="74782"/>
                  </a:cubicBezTo>
                  <a:cubicBezTo>
                    <a:pt x="85063" y="74782"/>
                    <a:pt x="85063" y="76521"/>
                    <a:pt x="83544" y="76521"/>
                  </a:cubicBezTo>
                  <a:cubicBezTo>
                    <a:pt x="80506" y="76521"/>
                    <a:pt x="78987" y="73043"/>
                    <a:pt x="78987" y="71304"/>
                  </a:cubicBezTo>
                  <a:cubicBezTo>
                    <a:pt x="77468" y="67826"/>
                    <a:pt x="82025" y="62608"/>
                    <a:pt x="85063" y="60869"/>
                  </a:cubicBezTo>
                  <a:cubicBezTo>
                    <a:pt x="86582" y="59130"/>
                    <a:pt x="89620" y="59130"/>
                    <a:pt x="91139" y="60869"/>
                  </a:cubicBezTo>
                  <a:cubicBezTo>
                    <a:pt x="92658" y="62608"/>
                    <a:pt x="97215" y="66086"/>
                    <a:pt x="94177" y="67826"/>
                  </a:cubicBezTo>
                  <a:cubicBezTo>
                    <a:pt x="92658" y="67826"/>
                    <a:pt x="95696" y="66086"/>
                    <a:pt x="94177" y="6782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7" name="Google Shape;826;gb0755e36db_0_0">
              <a:extLst>
                <a:ext uri="{FF2B5EF4-FFF2-40B4-BE49-F238E27FC236}">
                  <a16:creationId xmlns:a16="http://schemas.microsoft.com/office/drawing/2014/main" id="{E421AE46-F830-F54A-9F43-E58CD0E9A3A2}"/>
                </a:ext>
              </a:extLst>
            </p:cNvPr>
            <p:cNvSpPr/>
            <p:nvPr/>
          </p:nvSpPr>
          <p:spPr>
            <a:xfrm>
              <a:off x="12913905" y="10585937"/>
              <a:ext cx="109200" cy="11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36923"/>
                  </a:moveTo>
                  <a:cubicBezTo>
                    <a:pt x="83076" y="18461"/>
                    <a:pt x="46153" y="0"/>
                    <a:pt x="27692" y="27692"/>
                  </a:cubicBezTo>
                  <a:cubicBezTo>
                    <a:pt x="9230" y="46153"/>
                    <a:pt x="0" y="64615"/>
                    <a:pt x="18461" y="83076"/>
                  </a:cubicBezTo>
                  <a:cubicBezTo>
                    <a:pt x="36923" y="120000"/>
                    <a:pt x="46153" y="83076"/>
                    <a:pt x="64615" y="83076"/>
                  </a:cubicBezTo>
                  <a:cubicBezTo>
                    <a:pt x="92307" y="83076"/>
                    <a:pt x="120000" y="46153"/>
                    <a:pt x="101538" y="36923"/>
                  </a:cubicBezTo>
                  <a:cubicBezTo>
                    <a:pt x="92307" y="27692"/>
                    <a:pt x="110769" y="36923"/>
                    <a:pt x="101538" y="3692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8" name="Google Shape;827;gb0755e36db_0_0">
              <a:extLst>
                <a:ext uri="{FF2B5EF4-FFF2-40B4-BE49-F238E27FC236}">
                  <a16:creationId xmlns:a16="http://schemas.microsoft.com/office/drawing/2014/main" id="{AE2D0ACF-8005-4A48-94EC-6AF2482BC690}"/>
                </a:ext>
              </a:extLst>
            </p:cNvPr>
            <p:cNvSpPr/>
            <p:nvPr/>
          </p:nvSpPr>
          <p:spPr>
            <a:xfrm>
              <a:off x="12321929" y="9539642"/>
              <a:ext cx="432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75000"/>
                  </a:moveTo>
                  <a:cubicBezTo>
                    <a:pt x="48000" y="60000"/>
                    <a:pt x="96000" y="30000"/>
                    <a:pt x="120000" y="15000"/>
                  </a:cubicBezTo>
                  <a:cubicBezTo>
                    <a:pt x="96000" y="0"/>
                    <a:pt x="48000" y="30000"/>
                    <a:pt x="24000" y="45000"/>
                  </a:cubicBezTo>
                  <a:cubicBezTo>
                    <a:pt x="0" y="60000"/>
                    <a:pt x="0" y="90000"/>
                    <a:pt x="0" y="120000"/>
                  </a:cubicBezTo>
                  <a:cubicBezTo>
                    <a:pt x="48000" y="105000"/>
                    <a:pt x="48000" y="90000"/>
                    <a:pt x="48000" y="7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9" name="Google Shape;828;gb0755e36db_0_0">
              <a:extLst>
                <a:ext uri="{FF2B5EF4-FFF2-40B4-BE49-F238E27FC236}">
                  <a16:creationId xmlns:a16="http://schemas.microsoft.com/office/drawing/2014/main" id="{A74706A1-6301-1048-AD42-559F6524BDBB}"/>
                </a:ext>
              </a:extLst>
            </p:cNvPr>
            <p:cNvSpPr/>
            <p:nvPr/>
          </p:nvSpPr>
          <p:spPr>
            <a:xfrm>
              <a:off x="12281696" y="9194715"/>
              <a:ext cx="2931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714" y="117333"/>
                  </a:moveTo>
                  <a:cubicBezTo>
                    <a:pt x="41142" y="117333"/>
                    <a:pt x="48000" y="112000"/>
                    <a:pt x="51428" y="109333"/>
                  </a:cubicBezTo>
                  <a:cubicBezTo>
                    <a:pt x="58285" y="106666"/>
                    <a:pt x="51428" y="114666"/>
                    <a:pt x="54857" y="114666"/>
                  </a:cubicBezTo>
                  <a:cubicBezTo>
                    <a:pt x="54857" y="114666"/>
                    <a:pt x="78857" y="104000"/>
                    <a:pt x="78857" y="98666"/>
                  </a:cubicBezTo>
                  <a:cubicBezTo>
                    <a:pt x="78857" y="88000"/>
                    <a:pt x="78857" y="77333"/>
                    <a:pt x="85714" y="69333"/>
                  </a:cubicBezTo>
                  <a:cubicBezTo>
                    <a:pt x="92571" y="58666"/>
                    <a:pt x="102857" y="50666"/>
                    <a:pt x="106285" y="42666"/>
                  </a:cubicBezTo>
                  <a:cubicBezTo>
                    <a:pt x="109714" y="34666"/>
                    <a:pt x="109714" y="29333"/>
                    <a:pt x="113142" y="21333"/>
                  </a:cubicBezTo>
                  <a:cubicBezTo>
                    <a:pt x="113142" y="16000"/>
                    <a:pt x="120000" y="10666"/>
                    <a:pt x="120000" y="5333"/>
                  </a:cubicBezTo>
                  <a:cubicBezTo>
                    <a:pt x="113142" y="5333"/>
                    <a:pt x="106285" y="0"/>
                    <a:pt x="99428" y="2666"/>
                  </a:cubicBezTo>
                  <a:cubicBezTo>
                    <a:pt x="96000" y="2666"/>
                    <a:pt x="89142" y="2666"/>
                    <a:pt x="89142" y="5333"/>
                  </a:cubicBezTo>
                  <a:cubicBezTo>
                    <a:pt x="85714" y="10666"/>
                    <a:pt x="85714" y="13333"/>
                    <a:pt x="85714" y="16000"/>
                  </a:cubicBezTo>
                  <a:cubicBezTo>
                    <a:pt x="82285" y="24000"/>
                    <a:pt x="78857" y="26666"/>
                    <a:pt x="68571" y="26666"/>
                  </a:cubicBezTo>
                  <a:cubicBezTo>
                    <a:pt x="58285" y="24000"/>
                    <a:pt x="44571" y="21333"/>
                    <a:pt x="34285" y="21333"/>
                  </a:cubicBezTo>
                  <a:cubicBezTo>
                    <a:pt x="34285" y="26666"/>
                    <a:pt x="30857" y="37333"/>
                    <a:pt x="44571" y="34666"/>
                  </a:cubicBezTo>
                  <a:cubicBezTo>
                    <a:pt x="58285" y="29333"/>
                    <a:pt x="48000" y="45333"/>
                    <a:pt x="48000" y="50666"/>
                  </a:cubicBezTo>
                  <a:cubicBezTo>
                    <a:pt x="48000" y="53333"/>
                    <a:pt x="48000" y="56000"/>
                    <a:pt x="51428" y="58666"/>
                  </a:cubicBezTo>
                  <a:cubicBezTo>
                    <a:pt x="54857" y="61333"/>
                    <a:pt x="54857" y="64000"/>
                    <a:pt x="54857" y="66666"/>
                  </a:cubicBezTo>
                  <a:cubicBezTo>
                    <a:pt x="54857" y="72000"/>
                    <a:pt x="54857" y="80000"/>
                    <a:pt x="51428" y="85333"/>
                  </a:cubicBezTo>
                  <a:cubicBezTo>
                    <a:pt x="51428" y="88000"/>
                    <a:pt x="44571" y="82666"/>
                    <a:pt x="44571" y="82666"/>
                  </a:cubicBezTo>
                  <a:cubicBezTo>
                    <a:pt x="37714" y="82666"/>
                    <a:pt x="37714" y="88000"/>
                    <a:pt x="34285" y="85333"/>
                  </a:cubicBezTo>
                  <a:cubicBezTo>
                    <a:pt x="34285" y="82666"/>
                    <a:pt x="30857" y="80000"/>
                    <a:pt x="27428" y="77333"/>
                  </a:cubicBezTo>
                  <a:cubicBezTo>
                    <a:pt x="24000" y="77333"/>
                    <a:pt x="24000" y="82666"/>
                    <a:pt x="20571" y="85333"/>
                  </a:cubicBezTo>
                  <a:cubicBezTo>
                    <a:pt x="20571" y="85333"/>
                    <a:pt x="13714" y="85333"/>
                    <a:pt x="13714" y="85333"/>
                  </a:cubicBezTo>
                  <a:cubicBezTo>
                    <a:pt x="6857" y="85333"/>
                    <a:pt x="10285" y="90666"/>
                    <a:pt x="10285" y="93333"/>
                  </a:cubicBezTo>
                  <a:cubicBezTo>
                    <a:pt x="13714" y="101333"/>
                    <a:pt x="10285" y="98666"/>
                    <a:pt x="0" y="104000"/>
                  </a:cubicBezTo>
                  <a:cubicBezTo>
                    <a:pt x="6857" y="109333"/>
                    <a:pt x="13714" y="112000"/>
                    <a:pt x="17142" y="120000"/>
                  </a:cubicBezTo>
                  <a:cubicBezTo>
                    <a:pt x="20571" y="117333"/>
                    <a:pt x="24000" y="114666"/>
                    <a:pt x="27428" y="112000"/>
                  </a:cubicBezTo>
                  <a:cubicBezTo>
                    <a:pt x="34285" y="109333"/>
                    <a:pt x="34285" y="114666"/>
                    <a:pt x="37714" y="117333"/>
                  </a:cubicBezTo>
                  <a:cubicBezTo>
                    <a:pt x="41142" y="117333"/>
                    <a:pt x="34285" y="114666"/>
                    <a:pt x="37714" y="117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0" name="Google Shape;829;gb0755e36db_0_0">
              <a:extLst>
                <a:ext uri="{FF2B5EF4-FFF2-40B4-BE49-F238E27FC236}">
                  <a16:creationId xmlns:a16="http://schemas.microsoft.com/office/drawing/2014/main" id="{0E604547-8497-C24B-B89C-99238460C081}"/>
                </a:ext>
              </a:extLst>
            </p:cNvPr>
            <p:cNvSpPr/>
            <p:nvPr/>
          </p:nvSpPr>
          <p:spPr>
            <a:xfrm>
              <a:off x="12408138" y="8890023"/>
              <a:ext cx="5373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00" y="98666"/>
                  </a:moveTo>
                  <a:cubicBezTo>
                    <a:pt x="24375" y="98666"/>
                    <a:pt x="30000" y="96000"/>
                    <a:pt x="31875" y="98666"/>
                  </a:cubicBezTo>
                  <a:cubicBezTo>
                    <a:pt x="31875" y="101333"/>
                    <a:pt x="37500" y="101333"/>
                    <a:pt x="37500" y="101333"/>
                  </a:cubicBezTo>
                  <a:cubicBezTo>
                    <a:pt x="39375" y="96000"/>
                    <a:pt x="37500" y="90666"/>
                    <a:pt x="39375" y="88000"/>
                  </a:cubicBezTo>
                  <a:cubicBezTo>
                    <a:pt x="39375" y="85333"/>
                    <a:pt x="43125" y="77333"/>
                    <a:pt x="46875" y="80000"/>
                  </a:cubicBezTo>
                  <a:cubicBezTo>
                    <a:pt x="50625" y="80000"/>
                    <a:pt x="52500" y="85333"/>
                    <a:pt x="56250" y="88000"/>
                  </a:cubicBezTo>
                  <a:cubicBezTo>
                    <a:pt x="60000" y="90666"/>
                    <a:pt x="63750" y="90666"/>
                    <a:pt x="67500" y="90666"/>
                  </a:cubicBezTo>
                  <a:cubicBezTo>
                    <a:pt x="69375" y="90666"/>
                    <a:pt x="73125" y="93333"/>
                    <a:pt x="73125" y="90666"/>
                  </a:cubicBezTo>
                  <a:cubicBezTo>
                    <a:pt x="75000" y="88000"/>
                    <a:pt x="75000" y="77333"/>
                    <a:pt x="76875" y="80000"/>
                  </a:cubicBezTo>
                  <a:cubicBezTo>
                    <a:pt x="80625" y="82666"/>
                    <a:pt x="80625" y="82666"/>
                    <a:pt x="84375" y="82666"/>
                  </a:cubicBezTo>
                  <a:cubicBezTo>
                    <a:pt x="88125" y="80000"/>
                    <a:pt x="90000" y="82666"/>
                    <a:pt x="93750" y="82666"/>
                  </a:cubicBezTo>
                  <a:cubicBezTo>
                    <a:pt x="97500" y="82666"/>
                    <a:pt x="99375" y="74666"/>
                    <a:pt x="103125" y="77333"/>
                  </a:cubicBezTo>
                  <a:cubicBezTo>
                    <a:pt x="105000" y="77333"/>
                    <a:pt x="108750" y="82666"/>
                    <a:pt x="112500" y="80000"/>
                  </a:cubicBezTo>
                  <a:cubicBezTo>
                    <a:pt x="120000" y="74666"/>
                    <a:pt x="110625" y="69333"/>
                    <a:pt x="108750" y="64000"/>
                  </a:cubicBezTo>
                  <a:cubicBezTo>
                    <a:pt x="106875" y="58666"/>
                    <a:pt x="106875" y="56000"/>
                    <a:pt x="103125" y="53333"/>
                  </a:cubicBezTo>
                  <a:cubicBezTo>
                    <a:pt x="99375" y="50666"/>
                    <a:pt x="97500" y="48000"/>
                    <a:pt x="95625" y="42666"/>
                  </a:cubicBezTo>
                  <a:cubicBezTo>
                    <a:pt x="95625" y="37333"/>
                    <a:pt x="91875" y="37333"/>
                    <a:pt x="88125" y="34666"/>
                  </a:cubicBezTo>
                  <a:cubicBezTo>
                    <a:pt x="88125" y="34666"/>
                    <a:pt x="88125" y="32000"/>
                    <a:pt x="86250" y="32000"/>
                  </a:cubicBezTo>
                  <a:cubicBezTo>
                    <a:pt x="86250" y="32000"/>
                    <a:pt x="82500" y="32000"/>
                    <a:pt x="82500" y="32000"/>
                  </a:cubicBezTo>
                  <a:cubicBezTo>
                    <a:pt x="80625" y="29333"/>
                    <a:pt x="82500" y="18666"/>
                    <a:pt x="82500" y="16000"/>
                  </a:cubicBezTo>
                  <a:cubicBezTo>
                    <a:pt x="82500" y="10666"/>
                    <a:pt x="78750" y="8000"/>
                    <a:pt x="76875" y="2666"/>
                  </a:cubicBezTo>
                  <a:cubicBezTo>
                    <a:pt x="76875" y="2666"/>
                    <a:pt x="76875" y="0"/>
                    <a:pt x="76875" y="0"/>
                  </a:cubicBezTo>
                  <a:cubicBezTo>
                    <a:pt x="75000" y="0"/>
                    <a:pt x="73125" y="0"/>
                    <a:pt x="71250" y="0"/>
                  </a:cubicBezTo>
                  <a:cubicBezTo>
                    <a:pt x="67500" y="2666"/>
                    <a:pt x="67500" y="2666"/>
                    <a:pt x="65625" y="8000"/>
                  </a:cubicBezTo>
                  <a:cubicBezTo>
                    <a:pt x="65625" y="16000"/>
                    <a:pt x="52500" y="26666"/>
                    <a:pt x="48750" y="26666"/>
                  </a:cubicBezTo>
                  <a:cubicBezTo>
                    <a:pt x="46875" y="26666"/>
                    <a:pt x="39375" y="26666"/>
                    <a:pt x="41250" y="29333"/>
                  </a:cubicBezTo>
                  <a:cubicBezTo>
                    <a:pt x="43125" y="34666"/>
                    <a:pt x="37500" y="40000"/>
                    <a:pt x="35625" y="40000"/>
                  </a:cubicBezTo>
                  <a:cubicBezTo>
                    <a:pt x="31875" y="42666"/>
                    <a:pt x="28125" y="45333"/>
                    <a:pt x="24375" y="45333"/>
                  </a:cubicBezTo>
                  <a:cubicBezTo>
                    <a:pt x="20625" y="48000"/>
                    <a:pt x="20625" y="42666"/>
                    <a:pt x="16875" y="45333"/>
                  </a:cubicBezTo>
                  <a:cubicBezTo>
                    <a:pt x="13125" y="48000"/>
                    <a:pt x="11250" y="45333"/>
                    <a:pt x="11250" y="48000"/>
                  </a:cubicBezTo>
                  <a:cubicBezTo>
                    <a:pt x="9375" y="53333"/>
                    <a:pt x="7500" y="58666"/>
                    <a:pt x="5625" y="61333"/>
                  </a:cubicBezTo>
                  <a:cubicBezTo>
                    <a:pt x="0" y="72000"/>
                    <a:pt x="3750" y="80000"/>
                    <a:pt x="7500" y="90666"/>
                  </a:cubicBezTo>
                  <a:cubicBezTo>
                    <a:pt x="9375" y="96000"/>
                    <a:pt x="9375" y="98666"/>
                    <a:pt x="11250" y="104000"/>
                  </a:cubicBezTo>
                  <a:cubicBezTo>
                    <a:pt x="15000" y="109333"/>
                    <a:pt x="16875" y="112000"/>
                    <a:pt x="16875" y="120000"/>
                  </a:cubicBezTo>
                  <a:cubicBezTo>
                    <a:pt x="16875" y="117333"/>
                    <a:pt x="18750" y="98666"/>
                    <a:pt x="22500" y="98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1" name="Google Shape;830;gb0755e36db_0_0">
              <a:extLst>
                <a:ext uri="{FF2B5EF4-FFF2-40B4-BE49-F238E27FC236}">
                  <a16:creationId xmlns:a16="http://schemas.microsoft.com/office/drawing/2014/main" id="{5AF1156D-835C-0F49-89A5-B86BA3429C5C}"/>
                </a:ext>
              </a:extLst>
            </p:cNvPr>
            <p:cNvSpPr/>
            <p:nvPr/>
          </p:nvSpPr>
          <p:spPr>
            <a:xfrm>
              <a:off x="11810412" y="8349632"/>
              <a:ext cx="985800" cy="69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051" y="118536"/>
                  </a:moveTo>
                  <a:cubicBezTo>
                    <a:pt x="83076" y="117073"/>
                    <a:pt x="84102" y="120000"/>
                    <a:pt x="85128" y="120000"/>
                  </a:cubicBezTo>
                  <a:cubicBezTo>
                    <a:pt x="87179" y="118536"/>
                    <a:pt x="89230" y="117073"/>
                    <a:pt x="91282" y="115609"/>
                  </a:cubicBezTo>
                  <a:cubicBezTo>
                    <a:pt x="92307" y="115609"/>
                    <a:pt x="95384" y="114146"/>
                    <a:pt x="95384" y="111219"/>
                  </a:cubicBezTo>
                  <a:cubicBezTo>
                    <a:pt x="95384" y="108292"/>
                    <a:pt x="96410" y="109756"/>
                    <a:pt x="98461" y="108292"/>
                  </a:cubicBezTo>
                  <a:cubicBezTo>
                    <a:pt x="101538" y="108292"/>
                    <a:pt x="105641" y="103902"/>
                    <a:pt x="107692" y="99512"/>
                  </a:cubicBezTo>
                  <a:cubicBezTo>
                    <a:pt x="108717" y="98048"/>
                    <a:pt x="108717" y="96585"/>
                    <a:pt x="109743" y="95121"/>
                  </a:cubicBezTo>
                  <a:cubicBezTo>
                    <a:pt x="110769" y="93658"/>
                    <a:pt x="112820" y="93658"/>
                    <a:pt x="114871" y="93658"/>
                  </a:cubicBezTo>
                  <a:cubicBezTo>
                    <a:pt x="114871" y="90731"/>
                    <a:pt x="112820" y="89268"/>
                    <a:pt x="111794" y="86341"/>
                  </a:cubicBezTo>
                  <a:cubicBezTo>
                    <a:pt x="111794" y="84878"/>
                    <a:pt x="112820" y="80487"/>
                    <a:pt x="109743" y="80487"/>
                  </a:cubicBezTo>
                  <a:cubicBezTo>
                    <a:pt x="108717" y="80487"/>
                    <a:pt x="111794" y="77560"/>
                    <a:pt x="110769" y="76097"/>
                  </a:cubicBezTo>
                  <a:cubicBezTo>
                    <a:pt x="110769" y="71707"/>
                    <a:pt x="111794" y="70243"/>
                    <a:pt x="112820" y="67317"/>
                  </a:cubicBezTo>
                  <a:cubicBezTo>
                    <a:pt x="112820" y="64390"/>
                    <a:pt x="114871" y="64390"/>
                    <a:pt x="114871" y="61463"/>
                  </a:cubicBezTo>
                  <a:cubicBezTo>
                    <a:pt x="114871" y="60000"/>
                    <a:pt x="115897" y="58536"/>
                    <a:pt x="116923" y="58536"/>
                  </a:cubicBezTo>
                  <a:cubicBezTo>
                    <a:pt x="120000" y="58536"/>
                    <a:pt x="120000" y="58536"/>
                    <a:pt x="120000" y="55609"/>
                  </a:cubicBezTo>
                  <a:cubicBezTo>
                    <a:pt x="120000" y="46829"/>
                    <a:pt x="120000" y="39512"/>
                    <a:pt x="120000" y="30731"/>
                  </a:cubicBezTo>
                  <a:cubicBezTo>
                    <a:pt x="120000" y="27804"/>
                    <a:pt x="115897" y="26341"/>
                    <a:pt x="113846" y="24878"/>
                  </a:cubicBezTo>
                  <a:cubicBezTo>
                    <a:pt x="103589" y="17560"/>
                    <a:pt x="93333" y="8780"/>
                    <a:pt x="83076" y="1463"/>
                  </a:cubicBezTo>
                  <a:cubicBezTo>
                    <a:pt x="82051" y="1463"/>
                    <a:pt x="82051" y="0"/>
                    <a:pt x="81025" y="0"/>
                  </a:cubicBezTo>
                  <a:cubicBezTo>
                    <a:pt x="80000" y="1463"/>
                    <a:pt x="77948" y="2926"/>
                    <a:pt x="76923" y="2926"/>
                  </a:cubicBezTo>
                  <a:cubicBezTo>
                    <a:pt x="75897" y="4390"/>
                    <a:pt x="73846" y="7317"/>
                    <a:pt x="72820" y="7317"/>
                  </a:cubicBezTo>
                  <a:cubicBezTo>
                    <a:pt x="71794" y="7317"/>
                    <a:pt x="70769" y="4390"/>
                    <a:pt x="68717" y="2926"/>
                  </a:cubicBezTo>
                  <a:cubicBezTo>
                    <a:pt x="67692" y="1463"/>
                    <a:pt x="66666" y="1463"/>
                    <a:pt x="65641" y="1463"/>
                  </a:cubicBezTo>
                  <a:cubicBezTo>
                    <a:pt x="63589" y="0"/>
                    <a:pt x="62564" y="0"/>
                    <a:pt x="60512" y="1463"/>
                  </a:cubicBezTo>
                  <a:cubicBezTo>
                    <a:pt x="53333" y="7317"/>
                    <a:pt x="46153" y="14634"/>
                    <a:pt x="38974" y="20487"/>
                  </a:cubicBezTo>
                  <a:cubicBezTo>
                    <a:pt x="35897" y="23414"/>
                    <a:pt x="32820" y="26341"/>
                    <a:pt x="29743" y="30731"/>
                  </a:cubicBezTo>
                  <a:cubicBezTo>
                    <a:pt x="28717" y="32195"/>
                    <a:pt x="27692" y="32195"/>
                    <a:pt x="26666" y="32195"/>
                  </a:cubicBezTo>
                  <a:cubicBezTo>
                    <a:pt x="23589" y="32195"/>
                    <a:pt x="22564" y="32195"/>
                    <a:pt x="22564" y="36585"/>
                  </a:cubicBezTo>
                  <a:cubicBezTo>
                    <a:pt x="22564" y="40975"/>
                    <a:pt x="22564" y="45365"/>
                    <a:pt x="22564" y="49756"/>
                  </a:cubicBezTo>
                  <a:cubicBezTo>
                    <a:pt x="22564" y="54146"/>
                    <a:pt x="21538" y="58536"/>
                    <a:pt x="19487" y="61463"/>
                  </a:cubicBezTo>
                  <a:cubicBezTo>
                    <a:pt x="18461" y="62926"/>
                    <a:pt x="15384" y="62926"/>
                    <a:pt x="14358" y="62926"/>
                  </a:cubicBezTo>
                  <a:cubicBezTo>
                    <a:pt x="12307" y="62926"/>
                    <a:pt x="10256" y="62926"/>
                    <a:pt x="8205" y="62926"/>
                  </a:cubicBezTo>
                  <a:cubicBezTo>
                    <a:pt x="6153" y="62926"/>
                    <a:pt x="4102" y="64390"/>
                    <a:pt x="2051" y="64390"/>
                  </a:cubicBezTo>
                  <a:cubicBezTo>
                    <a:pt x="0" y="64390"/>
                    <a:pt x="5128" y="74634"/>
                    <a:pt x="5128" y="74634"/>
                  </a:cubicBezTo>
                  <a:cubicBezTo>
                    <a:pt x="6153" y="79024"/>
                    <a:pt x="7179" y="81951"/>
                    <a:pt x="10256" y="83414"/>
                  </a:cubicBezTo>
                  <a:cubicBezTo>
                    <a:pt x="10256" y="83414"/>
                    <a:pt x="11282" y="81951"/>
                    <a:pt x="11282" y="81951"/>
                  </a:cubicBezTo>
                  <a:cubicBezTo>
                    <a:pt x="12307" y="83414"/>
                    <a:pt x="12307" y="87804"/>
                    <a:pt x="14358" y="84878"/>
                  </a:cubicBezTo>
                  <a:cubicBezTo>
                    <a:pt x="16410" y="81951"/>
                    <a:pt x="18461" y="89268"/>
                    <a:pt x="19487" y="90731"/>
                  </a:cubicBezTo>
                  <a:cubicBezTo>
                    <a:pt x="19487" y="89268"/>
                    <a:pt x="20512" y="86341"/>
                    <a:pt x="20512" y="84878"/>
                  </a:cubicBezTo>
                  <a:cubicBezTo>
                    <a:pt x="20512" y="83414"/>
                    <a:pt x="21538" y="81951"/>
                    <a:pt x="21538" y="80487"/>
                  </a:cubicBezTo>
                  <a:cubicBezTo>
                    <a:pt x="22564" y="76097"/>
                    <a:pt x="22564" y="76097"/>
                    <a:pt x="25641" y="74634"/>
                  </a:cubicBezTo>
                  <a:cubicBezTo>
                    <a:pt x="26666" y="73170"/>
                    <a:pt x="27692" y="73170"/>
                    <a:pt x="28717" y="73170"/>
                  </a:cubicBezTo>
                  <a:cubicBezTo>
                    <a:pt x="29743" y="71707"/>
                    <a:pt x="30769" y="74634"/>
                    <a:pt x="31794" y="74634"/>
                  </a:cubicBezTo>
                  <a:cubicBezTo>
                    <a:pt x="33846" y="74634"/>
                    <a:pt x="34871" y="76097"/>
                    <a:pt x="35897" y="77560"/>
                  </a:cubicBezTo>
                  <a:cubicBezTo>
                    <a:pt x="36923" y="79024"/>
                    <a:pt x="37948" y="79024"/>
                    <a:pt x="40000" y="79024"/>
                  </a:cubicBezTo>
                  <a:cubicBezTo>
                    <a:pt x="43076" y="76097"/>
                    <a:pt x="44102" y="80487"/>
                    <a:pt x="47179" y="80487"/>
                  </a:cubicBezTo>
                  <a:cubicBezTo>
                    <a:pt x="50256" y="80487"/>
                    <a:pt x="53333" y="77560"/>
                    <a:pt x="56410" y="77560"/>
                  </a:cubicBezTo>
                  <a:cubicBezTo>
                    <a:pt x="58461" y="77560"/>
                    <a:pt x="62564" y="79024"/>
                    <a:pt x="65641" y="77560"/>
                  </a:cubicBezTo>
                  <a:cubicBezTo>
                    <a:pt x="66666" y="77560"/>
                    <a:pt x="67692" y="76097"/>
                    <a:pt x="68717" y="74634"/>
                  </a:cubicBezTo>
                  <a:cubicBezTo>
                    <a:pt x="70769" y="73170"/>
                    <a:pt x="69743" y="71707"/>
                    <a:pt x="69743" y="68780"/>
                  </a:cubicBezTo>
                  <a:cubicBezTo>
                    <a:pt x="69743" y="61463"/>
                    <a:pt x="74871" y="57073"/>
                    <a:pt x="78974" y="51219"/>
                  </a:cubicBezTo>
                  <a:cubicBezTo>
                    <a:pt x="80000" y="49756"/>
                    <a:pt x="78974" y="46829"/>
                    <a:pt x="78974" y="45365"/>
                  </a:cubicBezTo>
                  <a:cubicBezTo>
                    <a:pt x="78974" y="40975"/>
                    <a:pt x="78974" y="38048"/>
                    <a:pt x="78974" y="33658"/>
                  </a:cubicBezTo>
                  <a:cubicBezTo>
                    <a:pt x="80000" y="30731"/>
                    <a:pt x="81025" y="26341"/>
                    <a:pt x="81025" y="23414"/>
                  </a:cubicBezTo>
                  <a:cubicBezTo>
                    <a:pt x="80000" y="20487"/>
                    <a:pt x="78974" y="17560"/>
                    <a:pt x="77948" y="16097"/>
                  </a:cubicBezTo>
                  <a:cubicBezTo>
                    <a:pt x="75897" y="11707"/>
                    <a:pt x="76923" y="7317"/>
                    <a:pt x="76923" y="2926"/>
                  </a:cubicBezTo>
                  <a:cubicBezTo>
                    <a:pt x="76923" y="7317"/>
                    <a:pt x="76923" y="10243"/>
                    <a:pt x="76923" y="13170"/>
                  </a:cubicBezTo>
                  <a:cubicBezTo>
                    <a:pt x="76923" y="16097"/>
                    <a:pt x="80000" y="20487"/>
                    <a:pt x="80000" y="23414"/>
                  </a:cubicBezTo>
                  <a:cubicBezTo>
                    <a:pt x="81025" y="27804"/>
                    <a:pt x="78974" y="33658"/>
                    <a:pt x="78974" y="38048"/>
                  </a:cubicBezTo>
                  <a:cubicBezTo>
                    <a:pt x="78974" y="40975"/>
                    <a:pt x="80000" y="46829"/>
                    <a:pt x="78974" y="51219"/>
                  </a:cubicBezTo>
                  <a:cubicBezTo>
                    <a:pt x="77948" y="54146"/>
                    <a:pt x="73846" y="57073"/>
                    <a:pt x="72820" y="60000"/>
                  </a:cubicBezTo>
                  <a:cubicBezTo>
                    <a:pt x="70769" y="61463"/>
                    <a:pt x="69743" y="64390"/>
                    <a:pt x="69743" y="67317"/>
                  </a:cubicBezTo>
                  <a:cubicBezTo>
                    <a:pt x="68717" y="71707"/>
                    <a:pt x="70769" y="73170"/>
                    <a:pt x="71794" y="77560"/>
                  </a:cubicBezTo>
                  <a:cubicBezTo>
                    <a:pt x="71794" y="79024"/>
                    <a:pt x="72820" y="79024"/>
                    <a:pt x="73846" y="80487"/>
                  </a:cubicBezTo>
                  <a:cubicBezTo>
                    <a:pt x="75897" y="81951"/>
                    <a:pt x="76923" y="83414"/>
                    <a:pt x="76923" y="86341"/>
                  </a:cubicBezTo>
                  <a:cubicBezTo>
                    <a:pt x="76923" y="89268"/>
                    <a:pt x="76923" y="92195"/>
                    <a:pt x="76923" y="95121"/>
                  </a:cubicBezTo>
                  <a:cubicBezTo>
                    <a:pt x="76923" y="96585"/>
                    <a:pt x="77948" y="99512"/>
                    <a:pt x="78974" y="102439"/>
                  </a:cubicBezTo>
                  <a:cubicBezTo>
                    <a:pt x="75897" y="102439"/>
                    <a:pt x="68717" y="102439"/>
                    <a:pt x="73846" y="108292"/>
                  </a:cubicBezTo>
                  <a:cubicBezTo>
                    <a:pt x="75897" y="109756"/>
                    <a:pt x="76923" y="111219"/>
                    <a:pt x="77948" y="114146"/>
                  </a:cubicBezTo>
                  <a:cubicBezTo>
                    <a:pt x="77948" y="115609"/>
                    <a:pt x="78974" y="117073"/>
                    <a:pt x="78974" y="118536"/>
                  </a:cubicBezTo>
                  <a:cubicBezTo>
                    <a:pt x="78974" y="120000"/>
                    <a:pt x="82051" y="118536"/>
                    <a:pt x="82051" y="118536"/>
                  </a:cubicBezTo>
                  <a:cubicBezTo>
                    <a:pt x="84102" y="117073"/>
                    <a:pt x="82051" y="118536"/>
                    <a:pt x="82051" y="11853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2" name="Google Shape;831;gb0755e36db_0_0">
              <a:extLst>
                <a:ext uri="{FF2B5EF4-FFF2-40B4-BE49-F238E27FC236}">
                  <a16:creationId xmlns:a16="http://schemas.microsoft.com/office/drawing/2014/main" id="{C7C11D58-A0E6-C54C-88BD-7FB3C6750DC2}"/>
                </a:ext>
              </a:extLst>
            </p:cNvPr>
            <p:cNvSpPr/>
            <p:nvPr/>
          </p:nvSpPr>
          <p:spPr>
            <a:xfrm>
              <a:off x="12701251" y="8366879"/>
              <a:ext cx="692700" cy="85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80" y="46336"/>
                  </a:moveTo>
                  <a:cubicBezTo>
                    <a:pt x="8780" y="46336"/>
                    <a:pt x="8780" y="47524"/>
                    <a:pt x="8780" y="48712"/>
                  </a:cubicBezTo>
                  <a:cubicBezTo>
                    <a:pt x="7317" y="49900"/>
                    <a:pt x="5853" y="49900"/>
                    <a:pt x="5853" y="51089"/>
                  </a:cubicBezTo>
                  <a:cubicBezTo>
                    <a:pt x="5853" y="53465"/>
                    <a:pt x="2926" y="55841"/>
                    <a:pt x="2926" y="58217"/>
                  </a:cubicBezTo>
                  <a:cubicBezTo>
                    <a:pt x="2926" y="59405"/>
                    <a:pt x="4390" y="60594"/>
                    <a:pt x="2926" y="60594"/>
                  </a:cubicBezTo>
                  <a:cubicBezTo>
                    <a:pt x="2926" y="61782"/>
                    <a:pt x="0" y="62970"/>
                    <a:pt x="1463" y="62970"/>
                  </a:cubicBezTo>
                  <a:cubicBezTo>
                    <a:pt x="5853" y="62970"/>
                    <a:pt x="4390" y="67722"/>
                    <a:pt x="5853" y="68910"/>
                  </a:cubicBezTo>
                  <a:cubicBezTo>
                    <a:pt x="5853" y="70099"/>
                    <a:pt x="7317" y="70099"/>
                    <a:pt x="8780" y="71287"/>
                  </a:cubicBezTo>
                  <a:cubicBezTo>
                    <a:pt x="8780" y="72475"/>
                    <a:pt x="8780" y="73663"/>
                    <a:pt x="8780" y="74851"/>
                  </a:cubicBezTo>
                  <a:cubicBezTo>
                    <a:pt x="10243" y="77227"/>
                    <a:pt x="13170" y="78415"/>
                    <a:pt x="13170" y="80792"/>
                  </a:cubicBezTo>
                  <a:cubicBezTo>
                    <a:pt x="13170" y="81980"/>
                    <a:pt x="11707" y="87920"/>
                    <a:pt x="13170" y="87920"/>
                  </a:cubicBezTo>
                  <a:cubicBezTo>
                    <a:pt x="17560" y="87920"/>
                    <a:pt x="19024" y="89108"/>
                    <a:pt x="21951" y="90297"/>
                  </a:cubicBezTo>
                  <a:cubicBezTo>
                    <a:pt x="24878" y="91485"/>
                    <a:pt x="23414" y="95049"/>
                    <a:pt x="26341" y="96237"/>
                  </a:cubicBezTo>
                  <a:cubicBezTo>
                    <a:pt x="27804" y="97425"/>
                    <a:pt x="32195" y="97425"/>
                    <a:pt x="32195" y="99801"/>
                  </a:cubicBezTo>
                  <a:cubicBezTo>
                    <a:pt x="32195" y="102178"/>
                    <a:pt x="36585" y="103366"/>
                    <a:pt x="38048" y="104554"/>
                  </a:cubicBezTo>
                  <a:cubicBezTo>
                    <a:pt x="38048" y="105742"/>
                    <a:pt x="38048" y="106930"/>
                    <a:pt x="38048" y="108118"/>
                  </a:cubicBezTo>
                  <a:cubicBezTo>
                    <a:pt x="39512" y="108118"/>
                    <a:pt x="40975" y="109306"/>
                    <a:pt x="40975" y="109306"/>
                  </a:cubicBezTo>
                  <a:cubicBezTo>
                    <a:pt x="42439" y="110495"/>
                    <a:pt x="43902" y="112871"/>
                    <a:pt x="46829" y="114059"/>
                  </a:cubicBezTo>
                  <a:cubicBezTo>
                    <a:pt x="48292" y="115247"/>
                    <a:pt x="48292" y="110495"/>
                    <a:pt x="51219" y="112871"/>
                  </a:cubicBezTo>
                  <a:cubicBezTo>
                    <a:pt x="54146" y="114059"/>
                    <a:pt x="54146" y="111683"/>
                    <a:pt x="57073" y="111683"/>
                  </a:cubicBezTo>
                  <a:cubicBezTo>
                    <a:pt x="60000" y="112871"/>
                    <a:pt x="61463" y="116435"/>
                    <a:pt x="64390" y="118811"/>
                  </a:cubicBezTo>
                  <a:cubicBezTo>
                    <a:pt x="67317" y="112871"/>
                    <a:pt x="71707" y="120000"/>
                    <a:pt x="74634" y="118811"/>
                  </a:cubicBezTo>
                  <a:cubicBezTo>
                    <a:pt x="76097" y="117623"/>
                    <a:pt x="77560" y="116435"/>
                    <a:pt x="80487" y="116435"/>
                  </a:cubicBezTo>
                  <a:cubicBezTo>
                    <a:pt x="81951" y="116435"/>
                    <a:pt x="84878" y="116435"/>
                    <a:pt x="86341" y="115247"/>
                  </a:cubicBezTo>
                  <a:cubicBezTo>
                    <a:pt x="89268" y="110495"/>
                    <a:pt x="95121" y="108118"/>
                    <a:pt x="100975" y="111683"/>
                  </a:cubicBezTo>
                  <a:cubicBezTo>
                    <a:pt x="100975" y="110495"/>
                    <a:pt x="100975" y="109306"/>
                    <a:pt x="100975" y="108118"/>
                  </a:cubicBezTo>
                  <a:cubicBezTo>
                    <a:pt x="100975" y="106930"/>
                    <a:pt x="96585" y="106930"/>
                    <a:pt x="96585" y="106930"/>
                  </a:cubicBezTo>
                  <a:cubicBezTo>
                    <a:pt x="93658" y="104554"/>
                    <a:pt x="92195" y="100990"/>
                    <a:pt x="89268" y="98613"/>
                  </a:cubicBezTo>
                  <a:cubicBezTo>
                    <a:pt x="87804" y="97425"/>
                    <a:pt x="87804" y="96237"/>
                    <a:pt x="86341" y="95049"/>
                  </a:cubicBezTo>
                  <a:cubicBezTo>
                    <a:pt x="84878" y="93861"/>
                    <a:pt x="83414" y="93861"/>
                    <a:pt x="81951" y="92673"/>
                  </a:cubicBezTo>
                  <a:cubicBezTo>
                    <a:pt x="77560" y="89108"/>
                    <a:pt x="86341" y="89108"/>
                    <a:pt x="86341" y="89108"/>
                  </a:cubicBezTo>
                  <a:cubicBezTo>
                    <a:pt x="89268" y="87920"/>
                    <a:pt x="87804" y="81980"/>
                    <a:pt x="89268" y="79603"/>
                  </a:cubicBezTo>
                  <a:cubicBezTo>
                    <a:pt x="89268" y="78415"/>
                    <a:pt x="89268" y="76039"/>
                    <a:pt x="90731" y="76039"/>
                  </a:cubicBezTo>
                  <a:cubicBezTo>
                    <a:pt x="92195" y="74851"/>
                    <a:pt x="95121" y="74851"/>
                    <a:pt x="95121" y="73663"/>
                  </a:cubicBezTo>
                  <a:cubicBezTo>
                    <a:pt x="95121" y="72475"/>
                    <a:pt x="95121" y="71287"/>
                    <a:pt x="95121" y="68910"/>
                  </a:cubicBezTo>
                  <a:cubicBezTo>
                    <a:pt x="95121" y="67722"/>
                    <a:pt x="96585" y="66534"/>
                    <a:pt x="98048" y="65346"/>
                  </a:cubicBezTo>
                  <a:cubicBezTo>
                    <a:pt x="99512" y="62970"/>
                    <a:pt x="102439" y="64158"/>
                    <a:pt x="103902" y="61782"/>
                  </a:cubicBezTo>
                  <a:cubicBezTo>
                    <a:pt x="103902" y="59405"/>
                    <a:pt x="105365" y="57029"/>
                    <a:pt x="105365" y="53465"/>
                  </a:cubicBezTo>
                  <a:cubicBezTo>
                    <a:pt x="105365" y="52277"/>
                    <a:pt x="105365" y="51089"/>
                    <a:pt x="105365" y="49900"/>
                  </a:cubicBezTo>
                  <a:cubicBezTo>
                    <a:pt x="105365" y="47524"/>
                    <a:pt x="108292" y="45148"/>
                    <a:pt x="108292" y="43960"/>
                  </a:cubicBezTo>
                  <a:cubicBezTo>
                    <a:pt x="108292" y="39207"/>
                    <a:pt x="109756" y="35643"/>
                    <a:pt x="115609" y="34455"/>
                  </a:cubicBezTo>
                  <a:cubicBezTo>
                    <a:pt x="117073" y="34455"/>
                    <a:pt x="118536" y="34455"/>
                    <a:pt x="120000" y="32079"/>
                  </a:cubicBezTo>
                  <a:cubicBezTo>
                    <a:pt x="120000" y="30891"/>
                    <a:pt x="117073" y="28514"/>
                    <a:pt x="115609" y="27326"/>
                  </a:cubicBezTo>
                  <a:cubicBezTo>
                    <a:pt x="112682" y="24950"/>
                    <a:pt x="111219" y="22574"/>
                    <a:pt x="111219" y="20198"/>
                  </a:cubicBezTo>
                  <a:cubicBezTo>
                    <a:pt x="111219" y="19009"/>
                    <a:pt x="109756" y="13069"/>
                    <a:pt x="111219" y="13069"/>
                  </a:cubicBezTo>
                  <a:cubicBezTo>
                    <a:pt x="112682" y="11881"/>
                    <a:pt x="111219" y="11881"/>
                    <a:pt x="109756" y="10693"/>
                  </a:cubicBezTo>
                  <a:cubicBezTo>
                    <a:pt x="108292" y="9504"/>
                    <a:pt x="108292" y="8316"/>
                    <a:pt x="108292" y="5940"/>
                  </a:cubicBezTo>
                  <a:cubicBezTo>
                    <a:pt x="105365" y="3564"/>
                    <a:pt x="100975" y="2376"/>
                    <a:pt x="99512" y="0"/>
                  </a:cubicBezTo>
                  <a:cubicBezTo>
                    <a:pt x="98048" y="0"/>
                    <a:pt x="95121" y="1188"/>
                    <a:pt x="93658" y="2376"/>
                  </a:cubicBezTo>
                  <a:cubicBezTo>
                    <a:pt x="92195" y="5940"/>
                    <a:pt x="89268" y="3564"/>
                    <a:pt x="87804" y="5940"/>
                  </a:cubicBezTo>
                  <a:cubicBezTo>
                    <a:pt x="86341" y="10693"/>
                    <a:pt x="84878" y="5940"/>
                    <a:pt x="81951" y="5940"/>
                  </a:cubicBezTo>
                  <a:cubicBezTo>
                    <a:pt x="76097" y="5940"/>
                    <a:pt x="71707" y="5940"/>
                    <a:pt x="67317" y="5940"/>
                  </a:cubicBezTo>
                  <a:cubicBezTo>
                    <a:pt x="54146" y="5940"/>
                    <a:pt x="39512" y="5940"/>
                    <a:pt x="24878" y="5940"/>
                  </a:cubicBezTo>
                  <a:cubicBezTo>
                    <a:pt x="21951" y="5940"/>
                    <a:pt x="23414" y="14257"/>
                    <a:pt x="23414" y="16633"/>
                  </a:cubicBezTo>
                  <a:cubicBezTo>
                    <a:pt x="23414" y="19009"/>
                    <a:pt x="21951" y="19009"/>
                    <a:pt x="19024" y="19009"/>
                  </a:cubicBezTo>
                  <a:cubicBezTo>
                    <a:pt x="14634" y="19009"/>
                    <a:pt x="16097" y="19009"/>
                    <a:pt x="16097" y="21386"/>
                  </a:cubicBezTo>
                  <a:cubicBezTo>
                    <a:pt x="16097" y="27326"/>
                    <a:pt x="16097" y="32079"/>
                    <a:pt x="16097" y="38019"/>
                  </a:cubicBezTo>
                  <a:cubicBezTo>
                    <a:pt x="16097" y="40396"/>
                    <a:pt x="16097" y="42772"/>
                    <a:pt x="16097" y="43960"/>
                  </a:cubicBezTo>
                  <a:cubicBezTo>
                    <a:pt x="16097" y="46336"/>
                    <a:pt x="10243" y="45148"/>
                    <a:pt x="8780" y="4633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3" name="Google Shape;832;gb0755e36db_0_0">
              <a:extLst>
                <a:ext uri="{FF2B5EF4-FFF2-40B4-BE49-F238E27FC236}">
                  <a16:creationId xmlns:a16="http://schemas.microsoft.com/office/drawing/2014/main" id="{DDFDEB74-DB14-4241-85C6-11551B32FB3D}"/>
                </a:ext>
              </a:extLst>
            </p:cNvPr>
            <p:cNvSpPr/>
            <p:nvPr/>
          </p:nvSpPr>
          <p:spPr>
            <a:xfrm>
              <a:off x="13307603" y="8585335"/>
              <a:ext cx="270000" cy="24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" y="78620"/>
                  </a:moveTo>
                  <a:cubicBezTo>
                    <a:pt x="15000" y="78620"/>
                    <a:pt x="22500" y="86896"/>
                    <a:pt x="26250" y="82758"/>
                  </a:cubicBezTo>
                  <a:cubicBezTo>
                    <a:pt x="26250" y="78620"/>
                    <a:pt x="22500" y="70344"/>
                    <a:pt x="26250" y="70344"/>
                  </a:cubicBezTo>
                  <a:cubicBezTo>
                    <a:pt x="33750" y="70344"/>
                    <a:pt x="33750" y="78620"/>
                    <a:pt x="37500" y="78620"/>
                  </a:cubicBezTo>
                  <a:cubicBezTo>
                    <a:pt x="41250" y="78620"/>
                    <a:pt x="45000" y="74482"/>
                    <a:pt x="45000" y="74482"/>
                  </a:cubicBezTo>
                  <a:cubicBezTo>
                    <a:pt x="48750" y="70344"/>
                    <a:pt x="52500" y="74482"/>
                    <a:pt x="52500" y="74482"/>
                  </a:cubicBezTo>
                  <a:cubicBezTo>
                    <a:pt x="82500" y="74482"/>
                    <a:pt x="93750" y="99310"/>
                    <a:pt x="108750" y="120000"/>
                  </a:cubicBezTo>
                  <a:cubicBezTo>
                    <a:pt x="112500" y="120000"/>
                    <a:pt x="116250" y="115862"/>
                    <a:pt x="120000" y="111724"/>
                  </a:cubicBezTo>
                  <a:cubicBezTo>
                    <a:pt x="108750" y="103448"/>
                    <a:pt x="97500" y="91034"/>
                    <a:pt x="90000" y="78620"/>
                  </a:cubicBezTo>
                  <a:cubicBezTo>
                    <a:pt x="86250" y="70344"/>
                    <a:pt x="78750" y="70344"/>
                    <a:pt x="71250" y="66206"/>
                  </a:cubicBezTo>
                  <a:cubicBezTo>
                    <a:pt x="67500" y="66206"/>
                    <a:pt x="67500" y="57931"/>
                    <a:pt x="63750" y="57931"/>
                  </a:cubicBezTo>
                  <a:cubicBezTo>
                    <a:pt x="60000" y="57931"/>
                    <a:pt x="63750" y="62068"/>
                    <a:pt x="63750" y="66206"/>
                  </a:cubicBezTo>
                  <a:cubicBezTo>
                    <a:pt x="63750" y="66206"/>
                    <a:pt x="60000" y="57931"/>
                    <a:pt x="60000" y="57931"/>
                  </a:cubicBezTo>
                  <a:cubicBezTo>
                    <a:pt x="56250" y="49655"/>
                    <a:pt x="52500" y="45517"/>
                    <a:pt x="52500" y="37241"/>
                  </a:cubicBezTo>
                  <a:cubicBezTo>
                    <a:pt x="48750" y="24827"/>
                    <a:pt x="48750" y="12413"/>
                    <a:pt x="37500" y="0"/>
                  </a:cubicBezTo>
                  <a:cubicBezTo>
                    <a:pt x="33750" y="16551"/>
                    <a:pt x="15000" y="16551"/>
                    <a:pt x="7500" y="28965"/>
                  </a:cubicBezTo>
                  <a:cubicBezTo>
                    <a:pt x="3750" y="37241"/>
                    <a:pt x="7500" y="45517"/>
                    <a:pt x="3750" y="53793"/>
                  </a:cubicBezTo>
                  <a:cubicBezTo>
                    <a:pt x="0" y="62068"/>
                    <a:pt x="0" y="70344"/>
                    <a:pt x="0" y="82758"/>
                  </a:cubicBezTo>
                  <a:cubicBezTo>
                    <a:pt x="3750" y="78620"/>
                    <a:pt x="7500" y="78620"/>
                    <a:pt x="11250" y="7862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4" name="Google Shape;833;gb0755e36db_0_0">
              <a:extLst>
                <a:ext uri="{FF2B5EF4-FFF2-40B4-BE49-F238E27FC236}">
                  <a16:creationId xmlns:a16="http://schemas.microsoft.com/office/drawing/2014/main" id="{C9FDB29A-CDAC-734E-9A19-E3274F05BE83}"/>
                </a:ext>
              </a:extLst>
            </p:cNvPr>
            <p:cNvSpPr/>
            <p:nvPr/>
          </p:nvSpPr>
          <p:spPr>
            <a:xfrm>
              <a:off x="13166789" y="8703189"/>
              <a:ext cx="623700" cy="5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513" y="74754"/>
                  </a:moveTo>
                  <a:cubicBezTo>
                    <a:pt x="105405" y="70819"/>
                    <a:pt x="98918" y="68852"/>
                    <a:pt x="92432" y="64918"/>
                  </a:cubicBezTo>
                  <a:cubicBezTo>
                    <a:pt x="87567" y="62950"/>
                    <a:pt x="85945" y="60983"/>
                    <a:pt x="82702" y="57049"/>
                  </a:cubicBezTo>
                  <a:cubicBezTo>
                    <a:pt x="81081" y="55081"/>
                    <a:pt x="79459" y="51147"/>
                    <a:pt x="77837" y="47213"/>
                  </a:cubicBezTo>
                  <a:cubicBezTo>
                    <a:pt x="77837" y="45245"/>
                    <a:pt x="82702" y="41311"/>
                    <a:pt x="82702" y="39344"/>
                  </a:cubicBezTo>
                  <a:cubicBezTo>
                    <a:pt x="79459" y="41311"/>
                    <a:pt x="76216" y="43278"/>
                    <a:pt x="72972" y="45245"/>
                  </a:cubicBezTo>
                  <a:cubicBezTo>
                    <a:pt x="69729" y="45245"/>
                    <a:pt x="69729" y="37377"/>
                    <a:pt x="71351" y="35409"/>
                  </a:cubicBezTo>
                  <a:cubicBezTo>
                    <a:pt x="76216" y="29508"/>
                    <a:pt x="74594" y="29508"/>
                    <a:pt x="71351" y="23606"/>
                  </a:cubicBezTo>
                  <a:cubicBezTo>
                    <a:pt x="68108" y="19672"/>
                    <a:pt x="64864" y="11803"/>
                    <a:pt x="60000" y="9836"/>
                  </a:cubicBezTo>
                  <a:cubicBezTo>
                    <a:pt x="56756" y="9836"/>
                    <a:pt x="48648" y="5901"/>
                    <a:pt x="45405" y="7868"/>
                  </a:cubicBezTo>
                  <a:cubicBezTo>
                    <a:pt x="42162" y="13770"/>
                    <a:pt x="38918" y="0"/>
                    <a:pt x="38918" y="9836"/>
                  </a:cubicBezTo>
                  <a:cubicBezTo>
                    <a:pt x="38918" y="13770"/>
                    <a:pt x="35675" y="11803"/>
                    <a:pt x="34054" y="9836"/>
                  </a:cubicBezTo>
                  <a:cubicBezTo>
                    <a:pt x="32432" y="9836"/>
                    <a:pt x="30810" y="9836"/>
                    <a:pt x="29189" y="9836"/>
                  </a:cubicBezTo>
                  <a:cubicBezTo>
                    <a:pt x="25945" y="11803"/>
                    <a:pt x="27567" y="11803"/>
                    <a:pt x="27567" y="15737"/>
                  </a:cubicBezTo>
                  <a:cubicBezTo>
                    <a:pt x="27567" y="17704"/>
                    <a:pt x="25945" y="23606"/>
                    <a:pt x="24324" y="25573"/>
                  </a:cubicBezTo>
                  <a:cubicBezTo>
                    <a:pt x="24324" y="27540"/>
                    <a:pt x="19459" y="25573"/>
                    <a:pt x="19459" y="27540"/>
                  </a:cubicBezTo>
                  <a:cubicBezTo>
                    <a:pt x="19459" y="31475"/>
                    <a:pt x="16216" y="33442"/>
                    <a:pt x="16216" y="35409"/>
                  </a:cubicBezTo>
                  <a:cubicBezTo>
                    <a:pt x="16216" y="37377"/>
                    <a:pt x="17837" y="43278"/>
                    <a:pt x="16216" y="45245"/>
                  </a:cubicBezTo>
                  <a:cubicBezTo>
                    <a:pt x="6486" y="47213"/>
                    <a:pt x="9729" y="59016"/>
                    <a:pt x="8108" y="66885"/>
                  </a:cubicBezTo>
                  <a:cubicBezTo>
                    <a:pt x="6486" y="68852"/>
                    <a:pt x="4864" y="68852"/>
                    <a:pt x="1621" y="68852"/>
                  </a:cubicBezTo>
                  <a:cubicBezTo>
                    <a:pt x="0" y="70819"/>
                    <a:pt x="0" y="74754"/>
                    <a:pt x="3243" y="74754"/>
                  </a:cubicBezTo>
                  <a:cubicBezTo>
                    <a:pt x="8108" y="76721"/>
                    <a:pt x="12972" y="88524"/>
                    <a:pt x="14594" y="92459"/>
                  </a:cubicBezTo>
                  <a:cubicBezTo>
                    <a:pt x="16216" y="96393"/>
                    <a:pt x="17837" y="96393"/>
                    <a:pt x="21081" y="98360"/>
                  </a:cubicBezTo>
                  <a:cubicBezTo>
                    <a:pt x="22702" y="100327"/>
                    <a:pt x="21081" y="104262"/>
                    <a:pt x="22702" y="106229"/>
                  </a:cubicBezTo>
                  <a:cubicBezTo>
                    <a:pt x="25945" y="110163"/>
                    <a:pt x="29189" y="106229"/>
                    <a:pt x="32432" y="108196"/>
                  </a:cubicBezTo>
                  <a:cubicBezTo>
                    <a:pt x="34054" y="110163"/>
                    <a:pt x="37297" y="114098"/>
                    <a:pt x="40540" y="116065"/>
                  </a:cubicBezTo>
                  <a:cubicBezTo>
                    <a:pt x="43783" y="116065"/>
                    <a:pt x="50270" y="120000"/>
                    <a:pt x="53513" y="118032"/>
                  </a:cubicBezTo>
                  <a:cubicBezTo>
                    <a:pt x="56756" y="114098"/>
                    <a:pt x="58378" y="110163"/>
                    <a:pt x="63243" y="112131"/>
                  </a:cubicBezTo>
                  <a:cubicBezTo>
                    <a:pt x="68108" y="114098"/>
                    <a:pt x="72972" y="112131"/>
                    <a:pt x="76216" y="110163"/>
                  </a:cubicBezTo>
                  <a:cubicBezTo>
                    <a:pt x="79459" y="106229"/>
                    <a:pt x="82702" y="104262"/>
                    <a:pt x="87567" y="104262"/>
                  </a:cubicBezTo>
                  <a:cubicBezTo>
                    <a:pt x="89189" y="104262"/>
                    <a:pt x="95675" y="104262"/>
                    <a:pt x="95675" y="104262"/>
                  </a:cubicBezTo>
                  <a:cubicBezTo>
                    <a:pt x="103783" y="94426"/>
                    <a:pt x="111891" y="84590"/>
                    <a:pt x="120000" y="74754"/>
                  </a:cubicBezTo>
                  <a:cubicBezTo>
                    <a:pt x="118378" y="74754"/>
                    <a:pt x="115135" y="74754"/>
                    <a:pt x="113513" y="7475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5" name="Google Shape;834;gb0755e36db_0_0">
              <a:extLst>
                <a:ext uri="{FF2B5EF4-FFF2-40B4-BE49-F238E27FC236}">
                  <a16:creationId xmlns:a16="http://schemas.microsoft.com/office/drawing/2014/main" id="{8DB56D5D-66D1-B94D-99C0-CEB2A4FA73D5}"/>
                </a:ext>
              </a:extLst>
            </p:cNvPr>
            <p:cNvSpPr/>
            <p:nvPr/>
          </p:nvSpPr>
          <p:spPr>
            <a:xfrm>
              <a:off x="13198398" y="8855532"/>
              <a:ext cx="732900" cy="70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620" y="1445"/>
                  </a:moveTo>
                  <a:cubicBezTo>
                    <a:pt x="120000" y="0"/>
                    <a:pt x="115862" y="0"/>
                    <a:pt x="114482" y="0"/>
                  </a:cubicBezTo>
                  <a:cubicBezTo>
                    <a:pt x="113103" y="1445"/>
                    <a:pt x="111724" y="2891"/>
                    <a:pt x="108965" y="4337"/>
                  </a:cubicBezTo>
                  <a:cubicBezTo>
                    <a:pt x="106206" y="4337"/>
                    <a:pt x="102068" y="4337"/>
                    <a:pt x="97931" y="4337"/>
                  </a:cubicBezTo>
                  <a:cubicBezTo>
                    <a:pt x="97931" y="5783"/>
                    <a:pt x="96551" y="5783"/>
                    <a:pt x="95172" y="5783"/>
                  </a:cubicBezTo>
                  <a:cubicBezTo>
                    <a:pt x="93793" y="5783"/>
                    <a:pt x="93793" y="4337"/>
                    <a:pt x="93793" y="4337"/>
                  </a:cubicBezTo>
                  <a:cubicBezTo>
                    <a:pt x="91034" y="5783"/>
                    <a:pt x="89655" y="8674"/>
                    <a:pt x="86896" y="8674"/>
                  </a:cubicBezTo>
                  <a:cubicBezTo>
                    <a:pt x="84137" y="8674"/>
                    <a:pt x="84137" y="7228"/>
                    <a:pt x="80000" y="7228"/>
                  </a:cubicBezTo>
                  <a:cubicBezTo>
                    <a:pt x="78620" y="8674"/>
                    <a:pt x="75862" y="11566"/>
                    <a:pt x="73103" y="10120"/>
                  </a:cubicBezTo>
                  <a:cubicBezTo>
                    <a:pt x="68965" y="8674"/>
                    <a:pt x="67586" y="7228"/>
                    <a:pt x="64827" y="2891"/>
                  </a:cubicBezTo>
                  <a:cubicBezTo>
                    <a:pt x="64827" y="4337"/>
                    <a:pt x="60689" y="7228"/>
                    <a:pt x="60689" y="8674"/>
                  </a:cubicBezTo>
                  <a:cubicBezTo>
                    <a:pt x="62068" y="11566"/>
                    <a:pt x="63448" y="14457"/>
                    <a:pt x="66206" y="17349"/>
                  </a:cubicBezTo>
                  <a:cubicBezTo>
                    <a:pt x="68965" y="20240"/>
                    <a:pt x="73103" y="21686"/>
                    <a:pt x="77241" y="23132"/>
                  </a:cubicBezTo>
                  <a:cubicBezTo>
                    <a:pt x="84137" y="26024"/>
                    <a:pt x="89655" y="28915"/>
                    <a:pt x="96551" y="28915"/>
                  </a:cubicBezTo>
                  <a:cubicBezTo>
                    <a:pt x="93793" y="31807"/>
                    <a:pt x="89655" y="36144"/>
                    <a:pt x="86896" y="39036"/>
                  </a:cubicBezTo>
                  <a:cubicBezTo>
                    <a:pt x="84137" y="41927"/>
                    <a:pt x="81379" y="44819"/>
                    <a:pt x="80000" y="47710"/>
                  </a:cubicBezTo>
                  <a:cubicBezTo>
                    <a:pt x="78620" y="47710"/>
                    <a:pt x="77241" y="50602"/>
                    <a:pt x="75862" y="50602"/>
                  </a:cubicBezTo>
                  <a:cubicBezTo>
                    <a:pt x="73103" y="52048"/>
                    <a:pt x="68965" y="49156"/>
                    <a:pt x="66206" y="50602"/>
                  </a:cubicBezTo>
                  <a:cubicBezTo>
                    <a:pt x="63448" y="50602"/>
                    <a:pt x="60689" y="53493"/>
                    <a:pt x="57931" y="54939"/>
                  </a:cubicBezTo>
                  <a:cubicBezTo>
                    <a:pt x="55172" y="56385"/>
                    <a:pt x="52413" y="57831"/>
                    <a:pt x="49655" y="56385"/>
                  </a:cubicBezTo>
                  <a:cubicBezTo>
                    <a:pt x="48275" y="56385"/>
                    <a:pt x="45517" y="54939"/>
                    <a:pt x="44137" y="56385"/>
                  </a:cubicBezTo>
                  <a:cubicBezTo>
                    <a:pt x="40000" y="59277"/>
                    <a:pt x="40000" y="62168"/>
                    <a:pt x="35862" y="60722"/>
                  </a:cubicBezTo>
                  <a:cubicBezTo>
                    <a:pt x="33103" y="59277"/>
                    <a:pt x="30344" y="59277"/>
                    <a:pt x="28965" y="59277"/>
                  </a:cubicBezTo>
                  <a:cubicBezTo>
                    <a:pt x="26206" y="57831"/>
                    <a:pt x="23448" y="54939"/>
                    <a:pt x="22068" y="53493"/>
                  </a:cubicBezTo>
                  <a:cubicBezTo>
                    <a:pt x="20689" y="53493"/>
                    <a:pt x="16551" y="54939"/>
                    <a:pt x="15172" y="53493"/>
                  </a:cubicBezTo>
                  <a:cubicBezTo>
                    <a:pt x="13793" y="52048"/>
                    <a:pt x="11034" y="49156"/>
                    <a:pt x="9655" y="49156"/>
                  </a:cubicBezTo>
                  <a:cubicBezTo>
                    <a:pt x="4137" y="50602"/>
                    <a:pt x="2758" y="52048"/>
                    <a:pt x="0" y="56385"/>
                  </a:cubicBezTo>
                  <a:cubicBezTo>
                    <a:pt x="0" y="57831"/>
                    <a:pt x="4137" y="57831"/>
                    <a:pt x="4137" y="59277"/>
                  </a:cubicBezTo>
                  <a:cubicBezTo>
                    <a:pt x="4137" y="62168"/>
                    <a:pt x="4137" y="63614"/>
                    <a:pt x="5517" y="65060"/>
                  </a:cubicBezTo>
                  <a:cubicBezTo>
                    <a:pt x="8275" y="67951"/>
                    <a:pt x="6896" y="75180"/>
                    <a:pt x="4137" y="78072"/>
                  </a:cubicBezTo>
                  <a:cubicBezTo>
                    <a:pt x="2758" y="79518"/>
                    <a:pt x="1379" y="80963"/>
                    <a:pt x="0" y="83855"/>
                  </a:cubicBezTo>
                  <a:cubicBezTo>
                    <a:pt x="0" y="88192"/>
                    <a:pt x="2758" y="85301"/>
                    <a:pt x="4137" y="86746"/>
                  </a:cubicBezTo>
                  <a:cubicBezTo>
                    <a:pt x="4137" y="86746"/>
                    <a:pt x="0" y="92530"/>
                    <a:pt x="1379" y="93975"/>
                  </a:cubicBezTo>
                  <a:cubicBezTo>
                    <a:pt x="2758" y="93975"/>
                    <a:pt x="4137" y="95421"/>
                    <a:pt x="5517" y="95421"/>
                  </a:cubicBezTo>
                  <a:cubicBezTo>
                    <a:pt x="11034" y="99759"/>
                    <a:pt x="16551" y="102650"/>
                    <a:pt x="20689" y="105542"/>
                  </a:cubicBezTo>
                  <a:cubicBezTo>
                    <a:pt x="24827" y="106987"/>
                    <a:pt x="26206" y="106987"/>
                    <a:pt x="26206" y="111325"/>
                  </a:cubicBezTo>
                  <a:cubicBezTo>
                    <a:pt x="26206" y="114216"/>
                    <a:pt x="34482" y="118554"/>
                    <a:pt x="35862" y="119999"/>
                  </a:cubicBezTo>
                  <a:cubicBezTo>
                    <a:pt x="38620" y="115662"/>
                    <a:pt x="40000" y="112771"/>
                    <a:pt x="41379" y="109879"/>
                  </a:cubicBezTo>
                  <a:cubicBezTo>
                    <a:pt x="41379" y="106987"/>
                    <a:pt x="42758" y="104096"/>
                    <a:pt x="45517" y="104096"/>
                  </a:cubicBezTo>
                  <a:cubicBezTo>
                    <a:pt x="46896" y="102650"/>
                    <a:pt x="46896" y="101204"/>
                    <a:pt x="48275" y="99759"/>
                  </a:cubicBezTo>
                  <a:cubicBezTo>
                    <a:pt x="51034" y="98313"/>
                    <a:pt x="52413" y="96867"/>
                    <a:pt x="55172" y="93975"/>
                  </a:cubicBezTo>
                  <a:cubicBezTo>
                    <a:pt x="62068" y="82409"/>
                    <a:pt x="71724" y="76626"/>
                    <a:pt x="81379" y="69397"/>
                  </a:cubicBezTo>
                  <a:cubicBezTo>
                    <a:pt x="93793" y="60722"/>
                    <a:pt x="100689" y="47710"/>
                    <a:pt x="106206" y="34698"/>
                  </a:cubicBezTo>
                  <a:cubicBezTo>
                    <a:pt x="108965" y="28915"/>
                    <a:pt x="113103" y="26024"/>
                    <a:pt x="115862" y="20240"/>
                  </a:cubicBezTo>
                  <a:cubicBezTo>
                    <a:pt x="117241" y="17349"/>
                    <a:pt x="117241" y="13012"/>
                    <a:pt x="118620" y="10120"/>
                  </a:cubicBezTo>
                  <a:cubicBezTo>
                    <a:pt x="118620" y="8674"/>
                    <a:pt x="117241" y="2891"/>
                    <a:pt x="118620" y="1445"/>
                  </a:cubicBezTo>
                  <a:cubicBezTo>
                    <a:pt x="118620" y="1445"/>
                    <a:pt x="118620" y="1445"/>
                    <a:pt x="118620" y="144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6" name="Google Shape;835;gb0755e36db_0_0">
              <a:extLst>
                <a:ext uri="{FF2B5EF4-FFF2-40B4-BE49-F238E27FC236}">
                  <a16:creationId xmlns:a16="http://schemas.microsoft.com/office/drawing/2014/main" id="{1547029C-AC7E-3B4F-B896-4A6B223BB3FB}"/>
                </a:ext>
              </a:extLst>
            </p:cNvPr>
            <p:cNvSpPr/>
            <p:nvPr/>
          </p:nvSpPr>
          <p:spPr>
            <a:xfrm>
              <a:off x="13528873" y="8815291"/>
              <a:ext cx="74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21818"/>
                  </a:moveTo>
                  <a:cubicBezTo>
                    <a:pt x="26666" y="32727"/>
                    <a:pt x="13333" y="43636"/>
                    <a:pt x="13333" y="54545"/>
                  </a:cubicBezTo>
                  <a:cubicBezTo>
                    <a:pt x="0" y="54545"/>
                    <a:pt x="0" y="98181"/>
                    <a:pt x="0" y="109090"/>
                  </a:cubicBezTo>
                  <a:cubicBezTo>
                    <a:pt x="26666" y="120000"/>
                    <a:pt x="93333" y="76363"/>
                    <a:pt x="106666" y="76363"/>
                  </a:cubicBezTo>
                  <a:cubicBezTo>
                    <a:pt x="106666" y="65454"/>
                    <a:pt x="66666" y="54545"/>
                    <a:pt x="53333" y="65454"/>
                  </a:cubicBezTo>
                  <a:cubicBezTo>
                    <a:pt x="66666" y="54545"/>
                    <a:pt x="120000" y="43636"/>
                    <a:pt x="106666" y="32727"/>
                  </a:cubicBezTo>
                  <a:cubicBezTo>
                    <a:pt x="93333" y="0"/>
                    <a:pt x="66666" y="0"/>
                    <a:pt x="40000" y="2181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7" name="Google Shape;836;gb0755e36db_0_0">
              <a:extLst>
                <a:ext uri="{FF2B5EF4-FFF2-40B4-BE49-F238E27FC236}">
                  <a16:creationId xmlns:a16="http://schemas.microsoft.com/office/drawing/2014/main" id="{CF9F74E9-A5CB-BC4C-A70E-07C9C40E05FD}"/>
                </a:ext>
              </a:extLst>
            </p:cNvPr>
            <p:cNvSpPr/>
            <p:nvPr/>
          </p:nvSpPr>
          <p:spPr>
            <a:xfrm>
              <a:off x="13023107" y="9186092"/>
              <a:ext cx="218400" cy="23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77142"/>
                  </a:moveTo>
                  <a:cubicBezTo>
                    <a:pt x="101538" y="68571"/>
                    <a:pt x="110769" y="64285"/>
                    <a:pt x="115384" y="59999"/>
                  </a:cubicBezTo>
                  <a:cubicBezTo>
                    <a:pt x="120000" y="55714"/>
                    <a:pt x="120000" y="42857"/>
                    <a:pt x="120000" y="34285"/>
                  </a:cubicBezTo>
                  <a:cubicBezTo>
                    <a:pt x="120000" y="25714"/>
                    <a:pt x="110769" y="21428"/>
                    <a:pt x="110769" y="12857"/>
                  </a:cubicBezTo>
                  <a:cubicBezTo>
                    <a:pt x="110769" y="4285"/>
                    <a:pt x="101538" y="4285"/>
                    <a:pt x="96923" y="0"/>
                  </a:cubicBezTo>
                  <a:cubicBezTo>
                    <a:pt x="92307" y="4285"/>
                    <a:pt x="83076" y="0"/>
                    <a:pt x="73846" y="4285"/>
                  </a:cubicBezTo>
                  <a:cubicBezTo>
                    <a:pt x="69230" y="8571"/>
                    <a:pt x="60000" y="17142"/>
                    <a:pt x="55384" y="12857"/>
                  </a:cubicBezTo>
                  <a:cubicBezTo>
                    <a:pt x="46153" y="4285"/>
                    <a:pt x="32307" y="0"/>
                    <a:pt x="27692" y="8571"/>
                  </a:cubicBezTo>
                  <a:cubicBezTo>
                    <a:pt x="23076" y="17142"/>
                    <a:pt x="27692" y="29999"/>
                    <a:pt x="32307" y="34285"/>
                  </a:cubicBezTo>
                  <a:cubicBezTo>
                    <a:pt x="36923" y="42857"/>
                    <a:pt x="32307" y="42857"/>
                    <a:pt x="27692" y="51428"/>
                  </a:cubicBezTo>
                  <a:cubicBezTo>
                    <a:pt x="23076" y="59999"/>
                    <a:pt x="13846" y="64285"/>
                    <a:pt x="9230" y="68571"/>
                  </a:cubicBezTo>
                  <a:cubicBezTo>
                    <a:pt x="4615" y="77142"/>
                    <a:pt x="0" y="81428"/>
                    <a:pt x="0" y="94285"/>
                  </a:cubicBezTo>
                  <a:cubicBezTo>
                    <a:pt x="0" y="98571"/>
                    <a:pt x="4615" y="107142"/>
                    <a:pt x="0" y="115714"/>
                  </a:cubicBezTo>
                  <a:cubicBezTo>
                    <a:pt x="9230" y="119999"/>
                    <a:pt x="9230" y="115714"/>
                    <a:pt x="18461" y="111428"/>
                  </a:cubicBezTo>
                  <a:cubicBezTo>
                    <a:pt x="27692" y="107142"/>
                    <a:pt x="41538" y="107142"/>
                    <a:pt x="50769" y="107142"/>
                  </a:cubicBezTo>
                  <a:cubicBezTo>
                    <a:pt x="46153" y="94285"/>
                    <a:pt x="55384" y="89999"/>
                    <a:pt x="64615" y="85714"/>
                  </a:cubicBezTo>
                  <a:cubicBezTo>
                    <a:pt x="73846" y="81428"/>
                    <a:pt x="92307" y="72857"/>
                    <a:pt x="96923" y="85714"/>
                  </a:cubicBezTo>
                  <a:cubicBezTo>
                    <a:pt x="96923" y="81428"/>
                    <a:pt x="96923" y="77142"/>
                    <a:pt x="101538" y="77142"/>
                  </a:cubicBezTo>
                  <a:cubicBezTo>
                    <a:pt x="101538" y="68571"/>
                    <a:pt x="96923" y="77142"/>
                    <a:pt x="101538" y="7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8" name="Google Shape;837;gb0755e36db_0_0">
              <a:extLst>
                <a:ext uri="{FF2B5EF4-FFF2-40B4-BE49-F238E27FC236}">
                  <a16:creationId xmlns:a16="http://schemas.microsoft.com/office/drawing/2014/main" id="{FF17699F-46E3-8E44-ADAD-1B27264E8F98}"/>
                </a:ext>
              </a:extLst>
            </p:cNvPr>
            <p:cNvSpPr/>
            <p:nvPr/>
          </p:nvSpPr>
          <p:spPr>
            <a:xfrm>
              <a:off x="12997242" y="9456286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" y="72000"/>
                  </a:moveTo>
                  <a:cubicBezTo>
                    <a:pt x="24000" y="84000"/>
                    <a:pt x="24000" y="108000"/>
                    <a:pt x="36000" y="120000"/>
                  </a:cubicBezTo>
                  <a:cubicBezTo>
                    <a:pt x="60000" y="108000"/>
                    <a:pt x="84000" y="84000"/>
                    <a:pt x="108000" y="60000"/>
                  </a:cubicBezTo>
                  <a:cubicBezTo>
                    <a:pt x="120000" y="36000"/>
                    <a:pt x="60000" y="48000"/>
                    <a:pt x="96000" y="0"/>
                  </a:cubicBezTo>
                  <a:cubicBezTo>
                    <a:pt x="84000" y="0"/>
                    <a:pt x="36000" y="0"/>
                    <a:pt x="48000" y="12000"/>
                  </a:cubicBezTo>
                  <a:cubicBezTo>
                    <a:pt x="60000" y="36000"/>
                    <a:pt x="12000" y="24000"/>
                    <a:pt x="0" y="12000"/>
                  </a:cubicBezTo>
                  <a:cubicBezTo>
                    <a:pt x="0" y="36000"/>
                    <a:pt x="12000" y="48000"/>
                    <a:pt x="12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9" name="Google Shape;838;gb0755e36db_0_0">
              <a:extLst>
                <a:ext uri="{FF2B5EF4-FFF2-40B4-BE49-F238E27FC236}">
                  <a16:creationId xmlns:a16="http://schemas.microsoft.com/office/drawing/2014/main" id="{84B84394-4F2F-3A44-AAB6-67BED1D1AF74}"/>
                </a:ext>
              </a:extLst>
            </p:cNvPr>
            <p:cNvSpPr/>
            <p:nvPr/>
          </p:nvSpPr>
          <p:spPr>
            <a:xfrm>
              <a:off x="12997242" y="9404549"/>
              <a:ext cx="921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727" y="13333"/>
                  </a:moveTo>
                  <a:cubicBezTo>
                    <a:pt x="10909" y="26666"/>
                    <a:pt x="0" y="66666"/>
                    <a:pt x="0" y="93333"/>
                  </a:cubicBezTo>
                  <a:cubicBezTo>
                    <a:pt x="10909" y="106666"/>
                    <a:pt x="54545" y="120000"/>
                    <a:pt x="43636" y="93333"/>
                  </a:cubicBezTo>
                  <a:cubicBezTo>
                    <a:pt x="32727" y="80000"/>
                    <a:pt x="76363" y="80000"/>
                    <a:pt x="87272" y="80000"/>
                  </a:cubicBezTo>
                  <a:cubicBezTo>
                    <a:pt x="120000" y="66666"/>
                    <a:pt x="87272" y="13333"/>
                    <a:pt x="76363" y="0"/>
                  </a:cubicBezTo>
                  <a:cubicBezTo>
                    <a:pt x="54545" y="13333"/>
                    <a:pt x="54545" y="26666"/>
                    <a:pt x="32727" y="13333"/>
                  </a:cubicBezTo>
                  <a:cubicBezTo>
                    <a:pt x="21818" y="13333"/>
                    <a:pt x="43636" y="13333"/>
                    <a:pt x="32727" y="1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0" name="Google Shape;839;gb0755e36db_0_0">
              <a:extLst>
                <a:ext uri="{FF2B5EF4-FFF2-40B4-BE49-F238E27FC236}">
                  <a16:creationId xmlns:a16="http://schemas.microsoft.com/office/drawing/2014/main" id="{6AF9C219-AFB0-6D48-820C-92D7A82AE88F}"/>
                </a:ext>
              </a:extLst>
            </p:cNvPr>
            <p:cNvSpPr/>
            <p:nvPr/>
          </p:nvSpPr>
          <p:spPr>
            <a:xfrm>
              <a:off x="13014486" y="9378677"/>
              <a:ext cx="453900" cy="49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111" y="26896"/>
                  </a:moveTo>
                  <a:cubicBezTo>
                    <a:pt x="77777" y="18620"/>
                    <a:pt x="64444" y="12413"/>
                    <a:pt x="51111" y="6206"/>
                  </a:cubicBezTo>
                  <a:cubicBezTo>
                    <a:pt x="48888" y="10344"/>
                    <a:pt x="42222" y="14482"/>
                    <a:pt x="37777" y="14482"/>
                  </a:cubicBezTo>
                  <a:cubicBezTo>
                    <a:pt x="37777" y="14482"/>
                    <a:pt x="46666" y="16551"/>
                    <a:pt x="46666" y="18620"/>
                  </a:cubicBezTo>
                  <a:cubicBezTo>
                    <a:pt x="44444" y="20689"/>
                    <a:pt x="40000" y="18620"/>
                    <a:pt x="37777" y="18620"/>
                  </a:cubicBezTo>
                  <a:cubicBezTo>
                    <a:pt x="33333" y="16551"/>
                    <a:pt x="33333" y="18620"/>
                    <a:pt x="28888" y="20689"/>
                  </a:cubicBezTo>
                  <a:cubicBezTo>
                    <a:pt x="28888" y="20689"/>
                    <a:pt x="24444" y="18620"/>
                    <a:pt x="24444" y="16551"/>
                  </a:cubicBezTo>
                  <a:cubicBezTo>
                    <a:pt x="22222" y="14482"/>
                    <a:pt x="24444" y="10344"/>
                    <a:pt x="26666" y="8275"/>
                  </a:cubicBezTo>
                  <a:cubicBezTo>
                    <a:pt x="28888" y="0"/>
                    <a:pt x="15555" y="4137"/>
                    <a:pt x="11111" y="6206"/>
                  </a:cubicBezTo>
                  <a:cubicBezTo>
                    <a:pt x="13333" y="8275"/>
                    <a:pt x="17777" y="14482"/>
                    <a:pt x="15555" y="16551"/>
                  </a:cubicBezTo>
                  <a:cubicBezTo>
                    <a:pt x="15555" y="18620"/>
                    <a:pt x="6666" y="24827"/>
                    <a:pt x="11111" y="24827"/>
                  </a:cubicBezTo>
                  <a:cubicBezTo>
                    <a:pt x="17777" y="26896"/>
                    <a:pt x="15555" y="28965"/>
                    <a:pt x="13333" y="33103"/>
                  </a:cubicBezTo>
                  <a:cubicBezTo>
                    <a:pt x="11111" y="33103"/>
                    <a:pt x="6666" y="35172"/>
                    <a:pt x="4444" y="37241"/>
                  </a:cubicBezTo>
                  <a:cubicBezTo>
                    <a:pt x="0" y="39310"/>
                    <a:pt x="2222" y="39310"/>
                    <a:pt x="2222" y="43448"/>
                  </a:cubicBezTo>
                  <a:cubicBezTo>
                    <a:pt x="4444" y="53793"/>
                    <a:pt x="8888" y="60000"/>
                    <a:pt x="11111" y="68275"/>
                  </a:cubicBezTo>
                  <a:cubicBezTo>
                    <a:pt x="11111" y="78620"/>
                    <a:pt x="20000" y="82758"/>
                    <a:pt x="26666" y="86896"/>
                  </a:cubicBezTo>
                  <a:cubicBezTo>
                    <a:pt x="28888" y="88965"/>
                    <a:pt x="31111" y="88965"/>
                    <a:pt x="33333" y="88965"/>
                  </a:cubicBezTo>
                  <a:cubicBezTo>
                    <a:pt x="35555" y="88965"/>
                    <a:pt x="35555" y="91034"/>
                    <a:pt x="37777" y="93103"/>
                  </a:cubicBezTo>
                  <a:cubicBezTo>
                    <a:pt x="42222" y="93103"/>
                    <a:pt x="48888" y="93103"/>
                    <a:pt x="53333" y="97241"/>
                  </a:cubicBezTo>
                  <a:cubicBezTo>
                    <a:pt x="55555" y="99310"/>
                    <a:pt x="55555" y="105517"/>
                    <a:pt x="55555" y="109655"/>
                  </a:cubicBezTo>
                  <a:cubicBezTo>
                    <a:pt x="57777" y="111724"/>
                    <a:pt x="55555" y="113793"/>
                    <a:pt x="60000" y="113793"/>
                  </a:cubicBezTo>
                  <a:cubicBezTo>
                    <a:pt x="62222" y="113793"/>
                    <a:pt x="64444" y="113793"/>
                    <a:pt x="66666" y="113793"/>
                  </a:cubicBezTo>
                  <a:cubicBezTo>
                    <a:pt x="68888" y="113793"/>
                    <a:pt x="71111" y="113793"/>
                    <a:pt x="73333" y="115862"/>
                  </a:cubicBezTo>
                  <a:cubicBezTo>
                    <a:pt x="75555" y="117931"/>
                    <a:pt x="77777" y="115862"/>
                    <a:pt x="80000" y="113793"/>
                  </a:cubicBezTo>
                  <a:cubicBezTo>
                    <a:pt x="84444" y="111724"/>
                    <a:pt x="88888" y="120000"/>
                    <a:pt x="93333" y="113793"/>
                  </a:cubicBezTo>
                  <a:cubicBezTo>
                    <a:pt x="93333" y="109655"/>
                    <a:pt x="100000" y="111724"/>
                    <a:pt x="102222" y="111724"/>
                  </a:cubicBezTo>
                  <a:cubicBezTo>
                    <a:pt x="108888" y="109655"/>
                    <a:pt x="113333" y="105517"/>
                    <a:pt x="120000" y="101379"/>
                  </a:cubicBezTo>
                  <a:cubicBezTo>
                    <a:pt x="108888" y="95172"/>
                    <a:pt x="108888" y="86896"/>
                    <a:pt x="108888" y="74482"/>
                  </a:cubicBezTo>
                  <a:cubicBezTo>
                    <a:pt x="106666" y="72413"/>
                    <a:pt x="111111" y="68275"/>
                    <a:pt x="108888" y="66206"/>
                  </a:cubicBezTo>
                  <a:cubicBezTo>
                    <a:pt x="106666" y="64137"/>
                    <a:pt x="102222" y="62068"/>
                    <a:pt x="102222" y="57931"/>
                  </a:cubicBezTo>
                  <a:cubicBezTo>
                    <a:pt x="102222" y="55862"/>
                    <a:pt x="106666" y="41379"/>
                    <a:pt x="106666" y="41379"/>
                  </a:cubicBezTo>
                  <a:cubicBezTo>
                    <a:pt x="104444" y="41379"/>
                    <a:pt x="102222" y="39310"/>
                    <a:pt x="100000" y="37241"/>
                  </a:cubicBezTo>
                  <a:cubicBezTo>
                    <a:pt x="97777" y="35172"/>
                    <a:pt x="95555" y="35172"/>
                    <a:pt x="91111" y="33103"/>
                  </a:cubicBezTo>
                  <a:cubicBezTo>
                    <a:pt x="91111" y="31034"/>
                    <a:pt x="91111" y="28965"/>
                    <a:pt x="91111" y="2689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1" name="Google Shape;840;gb0755e36db_0_0">
              <a:extLst>
                <a:ext uri="{FF2B5EF4-FFF2-40B4-BE49-F238E27FC236}">
                  <a16:creationId xmlns:a16="http://schemas.microsoft.com/office/drawing/2014/main" id="{7CA3E934-96EE-CC48-AFE5-5971F2EC8A93}"/>
                </a:ext>
              </a:extLst>
            </p:cNvPr>
            <p:cNvSpPr/>
            <p:nvPr/>
          </p:nvSpPr>
          <p:spPr>
            <a:xfrm>
              <a:off x="12189740" y="9260826"/>
              <a:ext cx="2271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112258"/>
                  </a:moveTo>
                  <a:cubicBezTo>
                    <a:pt x="66666" y="108387"/>
                    <a:pt x="57777" y="92903"/>
                    <a:pt x="66666" y="92903"/>
                  </a:cubicBezTo>
                  <a:cubicBezTo>
                    <a:pt x="66666" y="92903"/>
                    <a:pt x="75555" y="92903"/>
                    <a:pt x="75555" y="92903"/>
                  </a:cubicBezTo>
                  <a:cubicBezTo>
                    <a:pt x="80000" y="89032"/>
                    <a:pt x="80000" y="81290"/>
                    <a:pt x="84444" y="81290"/>
                  </a:cubicBezTo>
                  <a:cubicBezTo>
                    <a:pt x="88888" y="85161"/>
                    <a:pt x="93333" y="89032"/>
                    <a:pt x="93333" y="92903"/>
                  </a:cubicBezTo>
                  <a:cubicBezTo>
                    <a:pt x="97777" y="96774"/>
                    <a:pt x="97777" y="89032"/>
                    <a:pt x="106666" y="89032"/>
                  </a:cubicBezTo>
                  <a:cubicBezTo>
                    <a:pt x="106666" y="89032"/>
                    <a:pt x="115555" y="96774"/>
                    <a:pt x="115555" y="92903"/>
                  </a:cubicBezTo>
                  <a:cubicBezTo>
                    <a:pt x="115555" y="89032"/>
                    <a:pt x="115555" y="85161"/>
                    <a:pt x="115555" y="81290"/>
                  </a:cubicBezTo>
                  <a:cubicBezTo>
                    <a:pt x="120000" y="73548"/>
                    <a:pt x="120000" y="61935"/>
                    <a:pt x="115555" y="54193"/>
                  </a:cubicBezTo>
                  <a:cubicBezTo>
                    <a:pt x="111111" y="50322"/>
                    <a:pt x="111111" y="46451"/>
                    <a:pt x="111111" y="42580"/>
                  </a:cubicBezTo>
                  <a:cubicBezTo>
                    <a:pt x="111111" y="34838"/>
                    <a:pt x="120000" y="30967"/>
                    <a:pt x="115555" y="23225"/>
                  </a:cubicBezTo>
                  <a:cubicBezTo>
                    <a:pt x="111111" y="11612"/>
                    <a:pt x="93333" y="27096"/>
                    <a:pt x="93333" y="15483"/>
                  </a:cubicBezTo>
                  <a:cubicBezTo>
                    <a:pt x="93333" y="7741"/>
                    <a:pt x="97777" y="0"/>
                    <a:pt x="84444" y="0"/>
                  </a:cubicBezTo>
                  <a:cubicBezTo>
                    <a:pt x="80000" y="0"/>
                    <a:pt x="71111" y="0"/>
                    <a:pt x="62222" y="0"/>
                  </a:cubicBezTo>
                  <a:cubicBezTo>
                    <a:pt x="44444" y="0"/>
                    <a:pt x="66666" y="27096"/>
                    <a:pt x="48888" y="27096"/>
                  </a:cubicBezTo>
                  <a:cubicBezTo>
                    <a:pt x="40000" y="27096"/>
                    <a:pt x="31111" y="27096"/>
                    <a:pt x="22222" y="27096"/>
                  </a:cubicBezTo>
                  <a:cubicBezTo>
                    <a:pt x="17777" y="27096"/>
                    <a:pt x="17777" y="27096"/>
                    <a:pt x="17777" y="27096"/>
                  </a:cubicBezTo>
                  <a:cubicBezTo>
                    <a:pt x="8888" y="34838"/>
                    <a:pt x="17777" y="34838"/>
                    <a:pt x="17777" y="38709"/>
                  </a:cubicBezTo>
                  <a:cubicBezTo>
                    <a:pt x="17777" y="46451"/>
                    <a:pt x="0" y="54193"/>
                    <a:pt x="0" y="61935"/>
                  </a:cubicBezTo>
                  <a:cubicBezTo>
                    <a:pt x="4444" y="69677"/>
                    <a:pt x="13333" y="81290"/>
                    <a:pt x="17777" y="89032"/>
                  </a:cubicBezTo>
                  <a:cubicBezTo>
                    <a:pt x="26666" y="92903"/>
                    <a:pt x="31111" y="100645"/>
                    <a:pt x="40000" y="108387"/>
                  </a:cubicBezTo>
                  <a:cubicBezTo>
                    <a:pt x="44444" y="112258"/>
                    <a:pt x="48888" y="116129"/>
                    <a:pt x="48888" y="120000"/>
                  </a:cubicBezTo>
                  <a:cubicBezTo>
                    <a:pt x="53333" y="116129"/>
                    <a:pt x="62222" y="116129"/>
                    <a:pt x="66666" y="112258"/>
                  </a:cubicBezTo>
                  <a:cubicBezTo>
                    <a:pt x="66666" y="112258"/>
                    <a:pt x="62222" y="116129"/>
                    <a:pt x="66666" y="11225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2" name="Google Shape;841;gb0755e36db_0_0">
              <a:extLst>
                <a:ext uri="{FF2B5EF4-FFF2-40B4-BE49-F238E27FC236}">
                  <a16:creationId xmlns:a16="http://schemas.microsoft.com/office/drawing/2014/main" id="{F88709B8-7258-9A4E-8C08-A6C7D5CE5BE6}"/>
                </a:ext>
              </a:extLst>
            </p:cNvPr>
            <p:cNvSpPr/>
            <p:nvPr/>
          </p:nvSpPr>
          <p:spPr>
            <a:xfrm>
              <a:off x="12204107" y="9260826"/>
              <a:ext cx="948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cubicBezTo>
                    <a:pt x="120000" y="85714"/>
                    <a:pt x="120000" y="34285"/>
                    <a:pt x="120000" y="0"/>
                  </a:cubicBezTo>
                  <a:cubicBezTo>
                    <a:pt x="87272" y="0"/>
                    <a:pt x="65454" y="17142"/>
                    <a:pt x="32727" y="17142"/>
                  </a:cubicBezTo>
                  <a:cubicBezTo>
                    <a:pt x="43636" y="34285"/>
                    <a:pt x="10909" y="51428"/>
                    <a:pt x="0" y="68571"/>
                  </a:cubicBezTo>
                  <a:cubicBezTo>
                    <a:pt x="0" y="85714"/>
                    <a:pt x="21818" y="102857"/>
                    <a:pt x="21818" y="119999"/>
                  </a:cubicBezTo>
                  <a:lnTo>
                    <a:pt x="120000" y="119999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3" name="Google Shape;842;gb0755e36db_0_0">
              <a:extLst>
                <a:ext uri="{FF2B5EF4-FFF2-40B4-BE49-F238E27FC236}">
                  <a16:creationId xmlns:a16="http://schemas.microsoft.com/office/drawing/2014/main" id="{1BD7666E-B915-7F4D-B43F-0C8C4D409C4B}"/>
                </a:ext>
              </a:extLst>
            </p:cNvPr>
            <p:cNvSpPr/>
            <p:nvPr/>
          </p:nvSpPr>
          <p:spPr>
            <a:xfrm>
              <a:off x="12172496" y="8806667"/>
              <a:ext cx="310500" cy="48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054" y="115789"/>
                  </a:moveTo>
                  <a:cubicBezTo>
                    <a:pt x="103783" y="115789"/>
                    <a:pt x="113513" y="119999"/>
                    <a:pt x="120000" y="115789"/>
                  </a:cubicBezTo>
                  <a:cubicBezTo>
                    <a:pt x="120000" y="107368"/>
                    <a:pt x="113513" y="105263"/>
                    <a:pt x="107027" y="101052"/>
                  </a:cubicBezTo>
                  <a:cubicBezTo>
                    <a:pt x="103783" y="98947"/>
                    <a:pt x="103783" y="96842"/>
                    <a:pt x="103783" y="92631"/>
                  </a:cubicBezTo>
                  <a:cubicBezTo>
                    <a:pt x="100540" y="90526"/>
                    <a:pt x="97297" y="88421"/>
                    <a:pt x="97297" y="84210"/>
                  </a:cubicBezTo>
                  <a:cubicBezTo>
                    <a:pt x="94054" y="75789"/>
                    <a:pt x="100540" y="73684"/>
                    <a:pt x="103783" y="67368"/>
                  </a:cubicBezTo>
                  <a:cubicBezTo>
                    <a:pt x="107027" y="63157"/>
                    <a:pt x="110270" y="61052"/>
                    <a:pt x="110270" y="56842"/>
                  </a:cubicBezTo>
                  <a:cubicBezTo>
                    <a:pt x="107027" y="52631"/>
                    <a:pt x="107027" y="48421"/>
                    <a:pt x="100540" y="44210"/>
                  </a:cubicBezTo>
                  <a:cubicBezTo>
                    <a:pt x="100540" y="44210"/>
                    <a:pt x="84324" y="37894"/>
                    <a:pt x="90810" y="33684"/>
                  </a:cubicBezTo>
                  <a:cubicBezTo>
                    <a:pt x="94054" y="31578"/>
                    <a:pt x="103783" y="33684"/>
                    <a:pt x="110270" y="33684"/>
                  </a:cubicBezTo>
                  <a:cubicBezTo>
                    <a:pt x="103783" y="25263"/>
                    <a:pt x="103783" y="21052"/>
                    <a:pt x="103783" y="12631"/>
                  </a:cubicBezTo>
                  <a:cubicBezTo>
                    <a:pt x="103783" y="10526"/>
                    <a:pt x="103783" y="6315"/>
                    <a:pt x="97297" y="4210"/>
                  </a:cubicBezTo>
                  <a:cubicBezTo>
                    <a:pt x="97297" y="2105"/>
                    <a:pt x="87567" y="0"/>
                    <a:pt x="87567" y="0"/>
                  </a:cubicBezTo>
                  <a:cubicBezTo>
                    <a:pt x="87567" y="4210"/>
                    <a:pt x="107027" y="14736"/>
                    <a:pt x="90810" y="18947"/>
                  </a:cubicBezTo>
                  <a:cubicBezTo>
                    <a:pt x="81081" y="23157"/>
                    <a:pt x="77837" y="29473"/>
                    <a:pt x="74594" y="37894"/>
                  </a:cubicBezTo>
                  <a:cubicBezTo>
                    <a:pt x="71351" y="40000"/>
                    <a:pt x="71351" y="46315"/>
                    <a:pt x="68108" y="46315"/>
                  </a:cubicBezTo>
                  <a:cubicBezTo>
                    <a:pt x="61621" y="48421"/>
                    <a:pt x="61621" y="52631"/>
                    <a:pt x="58378" y="56842"/>
                  </a:cubicBezTo>
                  <a:cubicBezTo>
                    <a:pt x="55135" y="61052"/>
                    <a:pt x="51891" y="65263"/>
                    <a:pt x="48648" y="69473"/>
                  </a:cubicBezTo>
                  <a:cubicBezTo>
                    <a:pt x="42162" y="73684"/>
                    <a:pt x="38918" y="65263"/>
                    <a:pt x="35675" y="65263"/>
                  </a:cubicBezTo>
                  <a:cubicBezTo>
                    <a:pt x="19459" y="65263"/>
                    <a:pt x="9729" y="73684"/>
                    <a:pt x="6486" y="82105"/>
                  </a:cubicBezTo>
                  <a:cubicBezTo>
                    <a:pt x="6486" y="84210"/>
                    <a:pt x="0" y="86315"/>
                    <a:pt x="3243" y="88421"/>
                  </a:cubicBezTo>
                  <a:cubicBezTo>
                    <a:pt x="6486" y="90526"/>
                    <a:pt x="9729" y="92631"/>
                    <a:pt x="12972" y="94736"/>
                  </a:cubicBezTo>
                  <a:cubicBezTo>
                    <a:pt x="12972" y="96842"/>
                    <a:pt x="16216" y="92631"/>
                    <a:pt x="16216" y="94736"/>
                  </a:cubicBezTo>
                  <a:cubicBezTo>
                    <a:pt x="19459" y="96842"/>
                    <a:pt x="22702" y="98947"/>
                    <a:pt x="22702" y="101052"/>
                  </a:cubicBezTo>
                  <a:cubicBezTo>
                    <a:pt x="25945" y="105263"/>
                    <a:pt x="22702" y="111578"/>
                    <a:pt x="22702" y="115789"/>
                  </a:cubicBezTo>
                  <a:cubicBezTo>
                    <a:pt x="32432" y="113684"/>
                    <a:pt x="42162" y="113684"/>
                    <a:pt x="51891" y="113684"/>
                  </a:cubicBezTo>
                  <a:cubicBezTo>
                    <a:pt x="64864" y="113684"/>
                    <a:pt x="81081" y="115789"/>
                    <a:pt x="94054" y="11578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4" name="Google Shape;843;gb0755e36db_0_0">
              <a:extLst>
                <a:ext uri="{FF2B5EF4-FFF2-40B4-BE49-F238E27FC236}">
                  <a16:creationId xmlns:a16="http://schemas.microsoft.com/office/drawing/2014/main" id="{8566179B-2FA0-7743-AC24-4C847FB62C24}"/>
                </a:ext>
              </a:extLst>
            </p:cNvPr>
            <p:cNvSpPr/>
            <p:nvPr/>
          </p:nvSpPr>
          <p:spPr>
            <a:xfrm>
              <a:off x="11842026" y="8829663"/>
              <a:ext cx="1263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0"/>
                  </a:moveTo>
                  <a:cubicBezTo>
                    <a:pt x="72000" y="7741"/>
                    <a:pt x="80000" y="7741"/>
                    <a:pt x="72000" y="15483"/>
                  </a:cubicBezTo>
                  <a:cubicBezTo>
                    <a:pt x="64000" y="23225"/>
                    <a:pt x="48000" y="19354"/>
                    <a:pt x="32000" y="19354"/>
                  </a:cubicBezTo>
                  <a:cubicBezTo>
                    <a:pt x="32000" y="19354"/>
                    <a:pt x="16000" y="27096"/>
                    <a:pt x="8000" y="30967"/>
                  </a:cubicBezTo>
                  <a:cubicBezTo>
                    <a:pt x="0" y="34838"/>
                    <a:pt x="16000" y="42580"/>
                    <a:pt x="24000" y="50322"/>
                  </a:cubicBezTo>
                  <a:cubicBezTo>
                    <a:pt x="56000" y="69677"/>
                    <a:pt x="32000" y="96774"/>
                    <a:pt x="48000" y="120000"/>
                  </a:cubicBezTo>
                  <a:cubicBezTo>
                    <a:pt x="56000" y="120000"/>
                    <a:pt x="72000" y="120000"/>
                    <a:pt x="88000" y="116129"/>
                  </a:cubicBezTo>
                  <a:cubicBezTo>
                    <a:pt x="96000" y="116129"/>
                    <a:pt x="96000" y="112258"/>
                    <a:pt x="88000" y="104516"/>
                  </a:cubicBezTo>
                  <a:cubicBezTo>
                    <a:pt x="88000" y="92903"/>
                    <a:pt x="88000" y="81290"/>
                    <a:pt x="88000" y="69677"/>
                  </a:cubicBezTo>
                  <a:cubicBezTo>
                    <a:pt x="88000" y="54193"/>
                    <a:pt x="112000" y="46451"/>
                    <a:pt x="120000" y="34838"/>
                  </a:cubicBezTo>
                  <a:cubicBezTo>
                    <a:pt x="120000" y="23225"/>
                    <a:pt x="120000" y="19354"/>
                    <a:pt x="112000" y="11612"/>
                  </a:cubicBezTo>
                  <a:cubicBezTo>
                    <a:pt x="112000" y="11612"/>
                    <a:pt x="88000" y="0"/>
                    <a:pt x="88000" y="0"/>
                  </a:cubicBezTo>
                  <a:cubicBezTo>
                    <a:pt x="80000" y="3870"/>
                    <a:pt x="88000" y="0"/>
                    <a:pt x="88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5" name="Google Shape;844;gb0755e36db_0_0">
              <a:extLst>
                <a:ext uri="{FF2B5EF4-FFF2-40B4-BE49-F238E27FC236}">
                  <a16:creationId xmlns:a16="http://schemas.microsoft.com/office/drawing/2014/main" id="{6D31A2EB-A0A1-5C42-B7F8-0A2275AA5A6E}"/>
                </a:ext>
              </a:extLst>
            </p:cNvPr>
            <p:cNvSpPr/>
            <p:nvPr/>
          </p:nvSpPr>
          <p:spPr>
            <a:xfrm>
              <a:off x="11928236" y="8763549"/>
              <a:ext cx="497100" cy="43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050" y="98823"/>
                  </a:moveTo>
                  <a:cubicBezTo>
                    <a:pt x="65084" y="94117"/>
                    <a:pt x="71186" y="87058"/>
                    <a:pt x="75254" y="87058"/>
                  </a:cubicBezTo>
                  <a:cubicBezTo>
                    <a:pt x="77288" y="84705"/>
                    <a:pt x="81355" y="84705"/>
                    <a:pt x="81355" y="84705"/>
                  </a:cubicBezTo>
                  <a:cubicBezTo>
                    <a:pt x="83389" y="87058"/>
                    <a:pt x="85423" y="91764"/>
                    <a:pt x="87457" y="89411"/>
                  </a:cubicBezTo>
                  <a:cubicBezTo>
                    <a:pt x="91525" y="87058"/>
                    <a:pt x="93559" y="80000"/>
                    <a:pt x="95593" y="75294"/>
                  </a:cubicBezTo>
                  <a:cubicBezTo>
                    <a:pt x="95593" y="72941"/>
                    <a:pt x="97627" y="68235"/>
                    <a:pt x="97627" y="65882"/>
                  </a:cubicBezTo>
                  <a:cubicBezTo>
                    <a:pt x="99661" y="63529"/>
                    <a:pt x="101694" y="65882"/>
                    <a:pt x="103728" y="63529"/>
                  </a:cubicBezTo>
                  <a:cubicBezTo>
                    <a:pt x="103728" y="58823"/>
                    <a:pt x="107796" y="32941"/>
                    <a:pt x="113898" y="32941"/>
                  </a:cubicBezTo>
                  <a:cubicBezTo>
                    <a:pt x="117966" y="32941"/>
                    <a:pt x="120000" y="28235"/>
                    <a:pt x="120000" y="25882"/>
                  </a:cubicBezTo>
                  <a:cubicBezTo>
                    <a:pt x="120000" y="21176"/>
                    <a:pt x="115932" y="21176"/>
                    <a:pt x="115932" y="18823"/>
                  </a:cubicBezTo>
                  <a:cubicBezTo>
                    <a:pt x="115932" y="16470"/>
                    <a:pt x="113898" y="16470"/>
                    <a:pt x="113898" y="14117"/>
                  </a:cubicBezTo>
                  <a:cubicBezTo>
                    <a:pt x="111864" y="9411"/>
                    <a:pt x="111864" y="7058"/>
                    <a:pt x="109830" y="2352"/>
                  </a:cubicBezTo>
                  <a:cubicBezTo>
                    <a:pt x="107796" y="4705"/>
                    <a:pt x="101694" y="11764"/>
                    <a:pt x="97627" y="11764"/>
                  </a:cubicBezTo>
                  <a:cubicBezTo>
                    <a:pt x="91525" y="9411"/>
                    <a:pt x="87457" y="9411"/>
                    <a:pt x="81355" y="9411"/>
                  </a:cubicBezTo>
                  <a:cubicBezTo>
                    <a:pt x="75254" y="9411"/>
                    <a:pt x="71186" y="14117"/>
                    <a:pt x="65084" y="14117"/>
                  </a:cubicBezTo>
                  <a:cubicBezTo>
                    <a:pt x="61016" y="14117"/>
                    <a:pt x="56949" y="7058"/>
                    <a:pt x="52881" y="9411"/>
                  </a:cubicBezTo>
                  <a:cubicBezTo>
                    <a:pt x="44745" y="14117"/>
                    <a:pt x="42711" y="11764"/>
                    <a:pt x="38644" y="7058"/>
                  </a:cubicBezTo>
                  <a:cubicBezTo>
                    <a:pt x="36610" y="4705"/>
                    <a:pt x="30508" y="0"/>
                    <a:pt x="26440" y="2352"/>
                  </a:cubicBezTo>
                  <a:cubicBezTo>
                    <a:pt x="24406" y="2352"/>
                    <a:pt x="18305" y="4705"/>
                    <a:pt x="16271" y="7058"/>
                  </a:cubicBezTo>
                  <a:cubicBezTo>
                    <a:pt x="14237" y="9411"/>
                    <a:pt x="16271" y="11764"/>
                    <a:pt x="14237" y="14117"/>
                  </a:cubicBezTo>
                  <a:cubicBezTo>
                    <a:pt x="14237" y="16470"/>
                    <a:pt x="12203" y="21176"/>
                    <a:pt x="12203" y="23529"/>
                  </a:cubicBezTo>
                  <a:cubicBezTo>
                    <a:pt x="10169" y="28235"/>
                    <a:pt x="10169" y="32941"/>
                    <a:pt x="10169" y="37647"/>
                  </a:cubicBezTo>
                  <a:cubicBezTo>
                    <a:pt x="10169" y="44705"/>
                    <a:pt x="4067" y="49411"/>
                    <a:pt x="2033" y="56470"/>
                  </a:cubicBezTo>
                  <a:cubicBezTo>
                    <a:pt x="0" y="63529"/>
                    <a:pt x="2033" y="80000"/>
                    <a:pt x="4067" y="89411"/>
                  </a:cubicBezTo>
                  <a:cubicBezTo>
                    <a:pt x="4067" y="91764"/>
                    <a:pt x="8135" y="89411"/>
                    <a:pt x="10169" y="89411"/>
                  </a:cubicBezTo>
                  <a:cubicBezTo>
                    <a:pt x="12203" y="89411"/>
                    <a:pt x="16271" y="91764"/>
                    <a:pt x="18305" y="91764"/>
                  </a:cubicBezTo>
                  <a:cubicBezTo>
                    <a:pt x="20338" y="94117"/>
                    <a:pt x="28474" y="98823"/>
                    <a:pt x="28474" y="101176"/>
                  </a:cubicBezTo>
                  <a:cubicBezTo>
                    <a:pt x="28474" y="103529"/>
                    <a:pt x="28474" y="103529"/>
                    <a:pt x="28474" y="105882"/>
                  </a:cubicBezTo>
                  <a:cubicBezTo>
                    <a:pt x="28474" y="108235"/>
                    <a:pt x="30508" y="110588"/>
                    <a:pt x="32542" y="112941"/>
                  </a:cubicBezTo>
                  <a:cubicBezTo>
                    <a:pt x="36610" y="120000"/>
                    <a:pt x="42711" y="108235"/>
                    <a:pt x="46779" y="110588"/>
                  </a:cubicBezTo>
                  <a:cubicBezTo>
                    <a:pt x="46779" y="110588"/>
                    <a:pt x="44745" y="112941"/>
                    <a:pt x="44745" y="112941"/>
                  </a:cubicBezTo>
                  <a:cubicBezTo>
                    <a:pt x="44745" y="110588"/>
                    <a:pt x="54915" y="110588"/>
                    <a:pt x="54915" y="110588"/>
                  </a:cubicBezTo>
                  <a:cubicBezTo>
                    <a:pt x="58983" y="110588"/>
                    <a:pt x="58983" y="105882"/>
                    <a:pt x="61016" y="110588"/>
                  </a:cubicBezTo>
                  <a:cubicBezTo>
                    <a:pt x="63050" y="105882"/>
                    <a:pt x="63050" y="103529"/>
                    <a:pt x="63050" y="98823"/>
                  </a:cubicBezTo>
                  <a:cubicBezTo>
                    <a:pt x="65084" y="96470"/>
                    <a:pt x="63050" y="101176"/>
                    <a:pt x="63050" y="9882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6" name="Google Shape;845;gb0755e36db_0_0">
              <a:extLst>
                <a:ext uri="{FF2B5EF4-FFF2-40B4-BE49-F238E27FC236}">
                  <a16:creationId xmlns:a16="http://schemas.microsoft.com/office/drawing/2014/main" id="{99834F64-4EFF-864E-ADE7-7F1D8941386D}"/>
                </a:ext>
              </a:extLst>
            </p:cNvPr>
            <p:cNvSpPr/>
            <p:nvPr/>
          </p:nvSpPr>
          <p:spPr>
            <a:xfrm>
              <a:off x="11571899" y="8711807"/>
              <a:ext cx="356400" cy="25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80000"/>
                  </a:moveTo>
                  <a:cubicBezTo>
                    <a:pt x="105714" y="68000"/>
                    <a:pt x="114285" y="80000"/>
                    <a:pt x="117142" y="68000"/>
                  </a:cubicBezTo>
                  <a:cubicBezTo>
                    <a:pt x="120000" y="64000"/>
                    <a:pt x="111428" y="52000"/>
                    <a:pt x="108571" y="52000"/>
                  </a:cubicBezTo>
                  <a:cubicBezTo>
                    <a:pt x="105714" y="60000"/>
                    <a:pt x="97142" y="44000"/>
                    <a:pt x="94285" y="40000"/>
                  </a:cubicBezTo>
                  <a:cubicBezTo>
                    <a:pt x="94285" y="36000"/>
                    <a:pt x="94285" y="32000"/>
                    <a:pt x="91428" y="28000"/>
                  </a:cubicBezTo>
                  <a:cubicBezTo>
                    <a:pt x="85714" y="20000"/>
                    <a:pt x="85714" y="16000"/>
                    <a:pt x="85714" y="4000"/>
                  </a:cubicBezTo>
                  <a:cubicBezTo>
                    <a:pt x="82857" y="4000"/>
                    <a:pt x="77142" y="0"/>
                    <a:pt x="74285" y="0"/>
                  </a:cubicBezTo>
                  <a:cubicBezTo>
                    <a:pt x="68571" y="4000"/>
                    <a:pt x="65714" y="8000"/>
                    <a:pt x="62857" y="8000"/>
                  </a:cubicBezTo>
                  <a:cubicBezTo>
                    <a:pt x="60000" y="12000"/>
                    <a:pt x="57142" y="16000"/>
                    <a:pt x="54285" y="16000"/>
                  </a:cubicBezTo>
                  <a:cubicBezTo>
                    <a:pt x="51428" y="24000"/>
                    <a:pt x="51428" y="16000"/>
                    <a:pt x="48571" y="20000"/>
                  </a:cubicBezTo>
                  <a:cubicBezTo>
                    <a:pt x="42857" y="24000"/>
                    <a:pt x="37142" y="44000"/>
                    <a:pt x="31428" y="40000"/>
                  </a:cubicBezTo>
                  <a:cubicBezTo>
                    <a:pt x="28571" y="40000"/>
                    <a:pt x="25714" y="32000"/>
                    <a:pt x="25714" y="40000"/>
                  </a:cubicBezTo>
                  <a:cubicBezTo>
                    <a:pt x="22857" y="44000"/>
                    <a:pt x="22857" y="52000"/>
                    <a:pt x="20000" y="56000"/>
                  </a:cubicBezTo>
                  <a:cubicBezTo>
                    <a:pt x="20000" y="60000"/>
                    <a:pt x="20000" y="64000"/>
                    <a:pt x="14285" y="64000"/>
                  </a:cubicBezTo>
                  <a:cubicBezTo>
                    <a:pt x="14285" y="64000"/>
                    <a:pt x="2857" y="68000"/>
                    <a:pt x="5714" y="72000"/>
                  </a:cubicBezTo>
                  <a:cubicBezTo>
                    <a:pt x="14285" y="80000"/>
                    <a:pt x="0" y="92000"/>
                    <a:pt x="2857" y="96000"/>
                  </a:cubicBezTo>
                  <a:cubicBezTo>
                    <a:pt x="8571" y="100000"/>
                    <a:pt x="14285" y="120000"/>
                    <a:pt x="22857" y="112000"/>
                  </a:cubicBezTo>
                  <a:cubicBezTo>
                    <a:pt x="31428" y="104000"/>
                    <a:pt x="37142" y="108000"/>
                    <a:pt x="45714" y="120000"/>
                  </a:cubicBezTo>
                  <a:cubicBezTo>
                    <a:pt x="42857" y="108000"/>
                    <a:pt x="42857" y="96000"/>
                    <a:pt x="42857" y="88000"/>
                  </a:cubicBezTo>
                  <a:cubicBezTo>
                    <a:pt x="54285" y="88000"/>
                    <a:pt x="62857" y="88000"/>
                    <a:pt x="74285" y="88000"/>
                  </a:cubicBezTo>
                  <a:cubicBezTo>
                    <a:pt x="82857" y="88000"/>
                    <a:pt x="97142" y="92000"/>
                    <a:pt x="100000" y="80000"/>
                  </a:cubicBezTo>
                  <a:cubicBezTo>
                    <a:pt x="102857" y="72000"/>
                    <a:pt x="100000" y="80000"/>
                    <a:pt x="10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7" name="Google Shape;846;gb0755e36db_0_0">
              <a:extLst>
                <a:ext uri="{FF2B5EF4-FFF2-40B4-BE49-F238E27FC236}">
                  <a16:creationId xmlns:a16="http://schemas.microsoft.com/office/drawing/2014/main" id="{0B2DC50F-9027-CB4D-9F35-34F0CC09E8B3}"/>
                </a:ext>
              </a:extLst>
            </p:cNvPr>
            <p:cNvSpPr/>
            <p:nvPr/>
          </p:nvSpPr>
          <p:spPr>
            <a:xfrm>
              <a:off x="11810415" y="8898647"/>
              <a:ext cx="83400" cy="20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50000"/>
                  </a:moveTo>
                  <a:cubicBezTo>
                    <a:pt x="108000" y="45000"/>
                    <a:pt x="108000" y="35000"/>
                    <a:pt x="96000" y="30000"/>
                  </a:cubicBezTo>
                  <a:cubicBezTo>
                    <a:pt x="84000" y="25000"/>
                    <a:pt x="48000" y="5000"/>
                    <a:pt x="60000" y="0"/>
                  </a:cubicBezTo>
                  <a:cubicBezTo>
                    <a:pt x="48000" y="0"/>
                    <a:pt x="36000" y="0"/>
                    <a:pt x="24000" y="0"/>
                  </a:cubicBezTo>
                  <a:cubicBezTo>
                    <a:pt x="0" y="0"/>
                    <a:pt x="24000" y="10000"/>
                    <a:pt x="24000" y="15000"/>
                  </a:cubicBezTo>
                  <a:cubicBezTo>
                    <a:pt x="36000" y="25000"/>
                    <a:pt x="24000" y="35000"/>
                    <a:pt x="24000" y="45000"/>
                  </a:cubicBezTo>
                  <a:cubicBezTo>
                    <a:pt x="12000" y="60000"/>
                    <a:pt x="36000" y="60000"/>
                    <a:pt x="48000" y="75000"/>
                  </a:cubicBezTo>
                  <a:cubicBezTo>
                    <a:pt x="48000" y="85000"/>
                    <a:pt x="36000" y="95000"/>
                    <a:pt x="48000" y="105000"/>
                  </a:cubicBezTo>
                  <a:cubicBezTo>
                    <a:pt x="48000" y="110000"/>
                    <a:pt x="60000" y="115000"/>
                    <a:pt x="72000" y="115000"/>
                  </a:cubicBezTo>
                  <a:cubicBezTo>
                    <a:pt x="84000" y="120000"/>
                    <a:pt x="120000" y="120000"/>
                    <a:pt x="108000" y="115000"/>
                  </a:cubicBezTo>
                  <a:cubicBezTo>
                    <a:pt x="108000" y="95000"/>
                    <a:pt x="108000" y="75000"/>
                    <a:pt x="108000" y="50000"/>
                  </a:cubicBezTo>
                  <a:cubicBezTo>
                    <a:pt x="108000" y="35000"/>
                    <a:pt x="108000" y="65000"/>
                    <a:pt x="108000" y="5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8" name="Google Shape;847;gb0755e36db_0_0">
              <a:extLst>
                <a:ext uri="{FF2B5EF4-FFF2-40B4-BE49-F238E27FC236}">
                  <a16:creationId xmlns:a16="http://schemas.microsoft.com/office/drawing/2014/main" id="{BA82332A-2D5F-644D-803F-683EBB01772A}"/>
                </a:ext>
              </a:extLst>
            </p:cNvPr>
            <p:cNvSpPr/>
            <p:nvPr/>
          </p:nvSpPr>
          <p:spPr>
            <a:xfrm>
              <a:off x="11448330" y="8907270"/>
              <a:ext cx="2673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500" y="15483"/>
                  </a:moveTo>
                  <a:cubicBezTo>
                    <a:pt x="90000" y="15483"/>
                    <a:pt x="86250" y="23225"/>
                    <a:pt x="78750" y="19354"/>
                  </a:cubicBezTo>
                  <a:cubicBezTo>
                    <a:pt x="71250" y="19354"/>
                    <a:pt x="63750" y="0"/>
                    <a:pt x="56250" y="3870"/>
                  </a:cubicBezTo>
                  <a:cubicBezTo>
                    <a:pt x="52500" y="7741"/>
                    <a:pt x="48750" y="7741"/>
                    <a:pt x="48750" y="3870"/>
                  </a:cubicBezTo>
                  <a:cubicBezTo>
                    <a:pt x="45000" y="0"/>
                    <a:pt x="41250" y="7741"/>
                    <a:pt x="37500" y="7741"/>
                  </a:cubicBezTo>
                  <a:cubicBezTo>
                    <a:pt x="30000" y="11612"/>
                    <a:pt x="26250" y="7741"/>
                    <a:pt x="22500" y="7741"/>
                  </a:cubicBezTo>
                  <a:cubicBezTo>
                    <a:pt x="18750" y="3870"/>
                    <a:pt x="18750" y="11612"/>
                    <a:pt x="15000" y="11612"/>
                  </a:cubicBezTo>
                  <a:cubicBezTo>
                    <a:pt x="11250" y="11612"/>
                    <a:pt x="7500" y="19354"/>
                    <a:pt x="11250" y="23225"/>
                  </a:cubicBezTo>
                  <a:cubicBezTo>
                    <a:pt x="11250" y="27096"/>
                    <a:pt x="18750" y="27096"/>
                    <a:pt x="18750" y="27096"/>
                  </a:cubicBezTo>
                  <a:cubicBezTo>
                    <a:pt x="18750" y="30967"/>
                    <a:pt x="11250" y="34838"/>
                    <a:pt x="11250" y="34838"/>
                  </a:cubicBezTo>
                  <a:cubicBezTo>
                    <a:pt x="11250" y="38709"/>
                    <a:pt x="18750" y="42580"/>
                    <a:pt x="18750" y="46451"/>
                  </a:cubicBezTo>
                  <a:cubicBezTo>
                    <a:pt x="18750" y="46451"/>
                    <a:pt x="11250" y="42580"/>
                    <a:pt x="11250" y="50322"/>
                  </a:cubicBezTo>
                  <a:cubicBezTo>
                    <a:pt x="11250" y="54193"/>
                    <a:pt x="15000" y="61935"/>
                    <a:pt x="7500" y="61935"/>
                  </a:cubicBezTo>
                  <a:cubicBezTo>
                    <a:pt x="11250" y="65806"/>
                    <a:pt x="11250" y="69677"/>
                    <a:pt x="7500" y="73548"/>
                  </a:cubicBezTo>
                  <a:cubicBezTo>
                    <a:pt x="7500" y="81290"/>
                    <a:pt x="0" y="81290"/>
                    <a:pt x="11250" y="89032"/>
                  </a:cubicBezTo>
                  <a:cubicBezTo>
                    <a:pt x="15000" y="89032"/>
                    <a:pt x="22500" y="92903"/>
                    <a:pt x="26250" y="100645"/>
                  </a:cubicBezTo>
                  <a:cubicBezTo>
                    <a:pt x="30000" y="104516"/>
                    <a:pt x="26250" y="112258"/>
                    <a:pt x="26250" y="120000"/>
                  </a:cubicBezTo>
                  <a:cubicBezTo>
                    <a:pt x="41250" y="116129"/>
                    <a:pt x="52500" y="108387"/>
                    <a:pt x="71250" y="108387"/>
                  </a:cubicBezTo>
                  <a:cubicBezTo>
                    <a:pt x="78750" y="104516"/>
                    <a:pt x="90000" y="108387"/>
                    <a:pt x="97500" y="108387"/>
                  </a:cubicBezTo>
                  <a:cubicBezTo>
                    <a:pt x="105000" y="108387"/>
                    <a:pt x="116250" y="112258"/>
                    <a:pt x="112500" y="100645"/>
                  </a:cubicBezTo>
                  <a:cubicBezTo>
                    <a:pt x="112500" y="92903"/>
                    <a:pt x="108750" y="89032"/>
                    <a:pt x="105000" y="81290"/>
                  </a:cubicBezTo>
                  <a:cubicBezTo>
                    <a:pt x="105000" y="73548"/>
                    <a:pt x="108750" y="65806"/>
                    <a:pt x="112500" y="58064"/>
                  </a:cubicBezTo>
                  <a:cubicBezTo>
                    <a:pt x="116250" y="42580"/>
                    <a:pt x="120000" y="15483"/>
                    <a:pt x="97500" y="1548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9" name="Google Shape;848;gb0755e36db_0_0">
              <a:extLst>
                <a:ext uri="{FF2B5EF4-FFF2-40B4-BE49-F238E27FC236}">
                  <a16:creationId xmlns:a16="http://schemas.microsoft.com/office/drawing/2014/main" id="{BE9B92D4-F467-C645-AC23-FE10B99AFC39}"/>
                </a:ext>
              </a:extLst>
            </p:cNvPr>
            <p:cNvSpPr/>
            <p:nvPr/>
          </p:nvSpPr>
          <p:spPr>
            <a:xfrm>
              <a:off x="11675352" y="8898647"/>
              <a:ext cx="192600" cy="25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30" y="52000"/>
                  </a:moveTo>
                  <a:cubicBezTo>
                    <a:pt x="88695" y="44000"/>
                    <a:pt x="93913" y="32000"/>
                    <a:pt x="93913" y="24000"/>
                  </a:cubicBezTo>
                  <a:cubicBezTo>
                    <a:pt x="99130" y="16000"/>
                    <a:pt x="83478" y="8000"/>
                    <a:pt x="88695" y="0"/>
                  </a:cubicBezTo>
                  <a:cubicBezTo>
                    <a:pt x="62608" y="0"/>
                    <a:pt x="41739" y="0"/>
                    <a:pt x="15652" y="0"/>
                  </a:cubicBezTo>
                  <a:cubicBezTo>
                    <a:pt x="15652" y="12000"/>
                    <a:pt x="20869" y="28000"/>
                    <a:pt x="20869" y="44000"/>
                  </a:cubicBezTo>
                  <a:cubicBezTo>
                    <a:pt x="20869" y="60000"/>
                    <a:pt x="0" y="72000"/>
                    <a:pt x="5217" y="88000"/>
                  </a:cubicBezTo>
                  <a:cubicBezTo>
                    <a:pt x="10434" y="100000"/>
                    <a:pt x="20869" y="104000"/>
                    <a:pt x="15652" y="120000"/>
                  </a:cubicBezTo>
                  <a:cubicBezTo>
                    <a:pt x="31304" y="120000"/>
                    <a:pt x="36521" y="120000"/>
                    <a:pt x="52173" y="116000"/>
                  </a:cubicBezTo>
                  <a:cubicBezTo>
                    <a:pt x="78260" y="112000"/>
                    <a:pt x="99130" y="104000"/>
                    <a:pt x="120000" y="96000"/>
                  </a:cubicBezTo>
                  <a:cubicBezTo>
                    <a:pt x="109565" y="92000"/>
                    <a:pt x="104347" y="84000"/>
                    <a:pt x="104347" y="76000"/>
                  </a:cubicBezTo>
                  <a:cubicBezTo>
                    <a:pt x="104347" y="68000"/>
                    <a:pt x="104347" y="60000"/>
                    <a:pt x="99130" y="52000"/>
                  </a:cubicBezTo>
                  <a:cubicBezTo>
                    <a:pt x="88695" y="44000"/>
                    <a:pt x="104347" y="60000"/>
                    <a:pt x="99130" y="5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0" name="Google Shape;849;gb0755e36db_0_0">
              <a:extLst>
                <a:ext uri="{FF2B5EF4-FFF2-40B4-BE49-F238E27FC236}">
                  <a16:creationId xmlns:a16="http://schemas.microsoft.com/office/drawing/2014/main" id="{6016E8A6-84A6-114C-8CAF-024D27B1E1E5}"/>
                </a:ext>
              </a:extLst>
            </p:cNvPr>
            <p:cNvSpPr/>
            <p:nvPr/>
          </p:nvSpPr>
          <p:spPr>
            <a:xfrm>
              <a:off x="11252922" y="8924515"/>
              <a:ext cx="1263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93333"/>
                  </a:moveTo>
                  <a:cubicBezTo>
                    <a:pt x="120000" y="86666"/>
                    <a:pt x="120000" y="53333"/>
                    <a:pt x="112000" y="40000"/>
                  </a:cubicBezTo>
                  <a:cubicBezTo>
                    <a:pt x="96000" y="13333"/>
                    <a:pt x="64000" y="0"/>
                    <a:pt x="40000" y="20000"/>
                  </a:cubicBezTo>
                  <a:cubicBezTo>
                    <a:pt x="24000" y="26666"/>
                    <a:pt x="0" y="40000"/>
                    <a:pt x="8000" y="53333"/>
                  </a:cubicBezTo>
                  <a:cubicBezTo>
                    <a:pt x="16000" y="66666"/>
                    <a:pt x="16000" y="73333"/>
                    <a:pt x="32000" y="80000"/>
                  </a:cubicBezTo>
                  <a:cubicBezTo>
                    <a:pt x="40000" y="93333"/>
                    <a:pt x="40000" y="100000"/>
                    <a:pt x="56000" y="106666"/>
                  </a:cubicBezTo>
                  <a:cubicBezTo>
                    <a:pt x="64000" y="113333"/>
                    <a:pt x="72000" y="120000"/>
                    <a:pt x="80000" y="106666"/>
                  </a:cubicBezTo>
                  <a:cubicBezTo>
                    <a:pt x="80000" y="100000"/>
                    <a:pt x="88000" y="100000"/>
                    <a:pt x="96000" y="93333"/>
                  </a:cubicBezTo>
                  <a:cubicBezTo>
                    <a:pt x="112000" y="86666"/>
                    <a:pt x="88000" y="100000"/>
                    <a:pt x="96000" y="9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1" name="Google Shape;850;gb0755e36db_0_0">
              <a:extLst>
                <a:ext uri="{FF2B5EF4-FFF2-40B4-BE49-F238E27FC236}">
                  <a16:creationId xmlns:a16="http://schemas.microsoft.com/office/drawing/2014/main" id="{0D699DD0-1993-9940-8F0D-23FEFA378BA9}"/>
                </a:ext>
              </a:extLst>
            </p:cNvPr>
            <p:cNvSpPr/>
            <p:nvPr/>
          </p:nvSpPr>
          <p:spPr>
            <a:xfrm>
              <a:off x="11327635" y="8990628"/>
              <a:ext cx="186900" cy="17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97142"/>
                  </a:moveTo>
                  <a:cubicBezTo>
                    <a:pt x="120000" y="85714"/>
                    <a:pt x="109090" y="80000"/>
                    <a:pt x="103636" y="74285"/>
                  </a:cubicBezTo>
                  <a:cubicBezTo>
                    <a:pt x="98181" y="74285"/>
                    <a:pt x="76363" y="68571"/>
                    <a:pt x="87272" y="62857"/>
                  </a:cubicBezTo>
                  <a:cubicBezTo>
                    <a:pt x="92727" y="57142"/>
                    <a:pt x="92727" y="40000"/>
                    <a:pt x="87272" y="34285"/>
                  </a:cubicBezTo>
                  <a:cubicBezTo>
                    <a:pt x="81818" y="22857"/>
                    <a:pt x="76363" y="45714"/>
                    <a:pt x="70909" y="45714"/>
                  </a:cubicBezTo>
                  <a:cubicBezTo>
                    <a:pt x="54545" y="45714"/>
                    <a:pt x="60000" y="0"/>
                    <a:pt x="49090" y="5714"/>
                  </a:cubicBezTo>
                  <a:cubicBezTo>
                    <a:pt x="43636" y="11428"/>
                    <a:pt x="32727" y="17142"/>
                    <a:pt x="27272" y="22857"/>
                  </a:cubicBezTo>
                  <a:cubicBezTo>
                    <a:pt x="21818" y="34285"/>
                    <a:pt x="10909" y="40000"/>
                    <a:pt x="0" y="51428"/>
                  </a:cubicBezTo>
                  <a:cubicBezTo>
                    <a:pt x="27272" y="68571"/>
                    <a:pt x="43636" y="85714"/>
                    <a:pt x="65454" y="102857"/>
                  </a:cubicBezTo>
                  <a:cubicBezTo>
                    <a:pt x="76363" y="114285"/>
                    <a:pt x="87272" y="120000"/>
                    <a:pt x="103636" y="120000"/>
                  </a:cubicBezTo>
                  <a:cubicBezTo>
                    <a:pt x="120000" y="120000"/>
                    <a:pt x="109090" y="108571"/>
                    <a:pt x="114545" y="97142"/>
                  </a:cubicBezTo>
                  <a:cubicBezTo>
                    <a:pt x="120000" y="85714"/>
                    <a:pt x="114545" y="108571"/>
                    <a:pt x="114545" y="9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2" name="Google Shape;851;gb0755e36db_0_0">
              <a:extLst>
                <a:ext uri="{FF2B5EF4-FFF2-40B4-BE49-F238E27FC236}">
                  <a16:creationId xmlns:a16="http://schemas.microsoft.com/office/drawing/2014/main" id="{C1ECABCF-1750-854F-AC2D-4A9A5B60F765}"/>
                </a:ext>
              </a:extLst>
            </p:cNvPr>
            <p:cNvSpPr/>
            <p:nvPr/>
          </p:nvSpPr>
          <p:spPr>
            <a:xfrm>
              <a:off x="11195446" y="8821038"/>
              <a:ext cx="293100" cy="24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66206"/>
                  </a:moveTo>
                  <a:cubicBezTo>
                    <a:pt x="48000" y="57931"/>
                    <a:pt x="61714" y="49655"/>
                    <a:pt x="68571" y="70344"/>
                  </a:cubicBezTo>
                  <a:cubicBezTo>
                    <a:pt x="75428" y="78620"/>
                    <a:pt x="72000" y="82758"/>
                    <a:pt x="72000" y="95172"/>
                  </a:cubicBezTo>
                  <a:cubicBezTo>
                    <a:pt x="75428" y="99310"/>
                    <a:pt x="82285" y="86896"/>
                    <a:pt x="85714" y="86896"/>
                  </a:cubicBezTo>
                  <a:cubicBezTo>
                    <a:pt x="92571" y="82758"/>
                    <a:pt x="92571" y="120000"/>
                    <a:pt x="99428" y="111724"/>
                  </a:cubicBezTo>
                  <a:cubicBezTo>
                    <a:pt x="102857" y="111724"/>
                    <a:pt x="102857" y="107586"/>
                    <a:pt x="106285" y="107586"/>
                  </a:cubicBezTo>
                  <a:cubicBezTo>
                    <a:pt x="106285" y="103448"/>
                    <a:pt x="113142" y="107586"/>
                    <a:pt x="113142" y="103448"/>
                  </a:cubicBezTo>
                  <a:cubicBezTo>
                    <a:pt x="116571" y="99310"/>
                    <a:pt x="113142" y="95172"/>
                    <a:pt x="113142" y="95172"/>
                  </a:cubicBezTo>
                  <a:cubicBezTo>
                    <a:pt x="113142" y="86896"/>
                    <a:pt x="120000" y="91034"/>
                    <a:pt x="120000" y="91034"/>
                  </a:cubicBezTo>
                  <a:cubicBezTo>
                    <a:pt x="120000" y="86896"/>
                    <a:pt x="109714" y="82758"/>
                    <a:pt x="116571" y="78620"/>
                  </a:cubicBezTo>
                  <a:cubicBezTo>
                    <a:pt x="120000" y="74482"/>
                    <a:pt x="120000" y="70344"/>
                    <a:pt x="113142" y="66206"/>
                  </a:cubicBezTo>
                  <a:cubicBezTo>
                    <a:pt x="109714" y="62068"/>
                    <a:pt x="116571" y="53793"/>
                    <a:pt x="113142" y="49655"/>
                  </a:cubicBezTo>
                  <a:cubicBezTo>
                    <a:pt x="109714" y="45517"/>
                    <a:pt x="113142" y="41379"/>
                    <a:pt x="109714" y="33103"/>
                  </a:cubicBezTo>
                  <a:cubicBezTo>
                    <a:pt x="106285" y="28965"/>
                    <a:pt x="99428" y="0"/>
                    <a:pt x="89142" y="8275"/>
                  </a:cubicBezTo>
                  <a:cubicBezTo>
                    <a:pt x="89142" y="8275"/>
                    <a:pt x="85714" y="12413"/>
                    <a:pt x="82285" y="12413"/>
                  </a:cubicBezTo>
                  <a:cubicBezTo>
                    <a:pt x="78857" y="12413"/>
                    <a:pt x="78857" y="12413"/>
                    <a:pt x="75428" y="12413"/>
                  </a:cubicBezTo>
                  <a:cubicBezTo>
                    <a:pt x="72000" y="16551"/>
                    <a:pt x="68571" y="12413"/>
                    <a:pt x="65142" y="12413"/>
                  </a:cubicBezTo>
                  <a:cubicBezTo>
                    <a:pt x="61714" y="12413"/>
                    <a:pt x="61714" y="16551"/>
                    <a:pt x="61714" y="12413"/>
                  </a:cubicBezTo>
                  <a:cubicBezTo>
                    <a:pt x="54857" y="8275"/>
                    <a:pt x="58285" y="8275"/>
                    <a:pt x="51428" y="8275"/>
                  </a:cubicBezTo>
                  <a:cubicBezTo>
                    <a:pt x="41142" y="12413"/>
                    <a:pt x="41142" y="4137"/>
                    <a:pt x="34285" y="4137"/>
                  </a:cubicBezTo>
                  <a:cubicBezTo>
                    <a:pt x="27428" y="0"/>
                    <a:pt x="20571" y="0"/>
                    <a:pt x="17142" y="4137"/>
                  </a:cubicBezTo>
                  <a:cubicBezTo>
                    <a:pt x="17142" y="8275"/>
                    <a:pt x="10285" y="12413"/>
                    <a:pt x="17142" y="16551"/>
                  </a:cubicBezTo>
                  <a:cubicBezTo>
                    <a:pt x="20571" y="20689"/>
                    <a:pt x="17142" y="24827"/>
                    <a:pt x="10285" y="24827"/>
                  </a:cubicBezTo>
                  <a:cubicBezTo>
                    <a:pt x="3428" y="24827"/>
                    <a:pt x="0" y="24827"/>
                    <a:pt x="0" y="33103"/>
                  </a:cubicBezTo>
                  <a:cubicBezTo>
                    <a:pt x="3428" y="41379"/>
                    <a:pt x="6857" y="45517"/>
                    <a:pt x="10285" y="53793"/>
                  </a:cubicBezTo>
                  <a:cubicBezTo>
                    <a:pt x="17142" y="62068"/>
                    <a:pt x="20571" y="66206"/>
                    <a:pt x="27428" y="78620"/>
                  </a:cubicBezTo>
                  <a:cubicBezTo>
                    <a:pt x="30857" y="74482"/>
                    <a:pt x="30857" y="70344"/>
                    <a:pt x="34285" y="66206"/>
                  </a:cubicBezTo>
                  <a:cubicBezTo>
                    <a:pt x="37714" y="66206"/>
                    <a:pt x="34285" y="70344"/>
                    <a:pt x="34285" y="6620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3" name="Google Shape;852;gb0755e36db_0_0">
              <a:extLst>
                <a:ext uri="{FF2B5EF4-FFF2-40B4-BE49-F238E27FC236}">
                  <a16:creationId xmlns:a16="http://schemas.microsoft.com/office/drawing/2014/main" id="{22A0E365-9BDC-8A47-A1BB-C7D016E4E6FC}"/>
                </a:ext>
              </a:extLst>
            </p:cNvPr>
            <p:cNvSpPr/>
            <p:nvPr/>
          </p:nvSpPr>
          <p:spPr>
            <a:xfrm>
              <a:off x="11117859" y="8829663"/>
              <a:ext cx="1350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0" y="85714"/>
                  </a:moveTo>
                  <a:cubicBezTo>
                    <a:pt x="82500" y="85714"/>
                    <a:pt x="120000" y="85714"/>
                    <a:pt x="105000" y="51428"/>
                  </a:cubicBezTo>
                  <a:cubicBezTo>
                    <a:pt x="90000" y="34285"/>
                    <a:pt x="105000" y="17142"/>
                    <a:pt x="105000" y="0"/>
                  </a:cubicBezTo>
                  <a:cubicBezTo>
                    <a:pt x="90000" y="0"/>
                    <a:pt x="67500" y="0"/>
                    <a:pt x="52500" y="0"/>
                  </a:cubicBezTo>
                  <a:cubicBezTo>
                    <a:pt x="37500" y="0"/>
                    <a:pt x="37500" y="17142"/>
                    <a:pt x="30000" y="0"/>
                  </a:cubicBezTo>
                  <a:cubicBezTo>
                    <a:pt x="15000" y="0"/>
                    <a:pt x="15000" y="0"/>
                    <a:pt x="0" y="17142"/>
                  </a:cubicBezTo>
                  <a:cubicBezTo>
                    <a:pt x="7500" y="34285"/>
                    <a:pt x="7500" y="51428"/>
                    <a:pt x="22500" y="51428"/>
                  </a:cubicBezTo>
                  <a:cubicBezTo>
                    <a:pt x="30000" y="51428"/>
                    <a:pt x="52500" y="51428"/>
                    <a:pt x="52500" y="51428"/>
                  </a:cubicBezTo>
                  <a:cubicBezTo>
                    <a:pt x="37500" y="85714"/>
                    <a:pt x="52500" y="102857"/>
                    <a:pt x="67500" y="119999"/>
                  </a:cubicBezTo>
                  <a:cubicBezTo>
                    <a:pt x="67500" y="119999"/>
                    <a:pt x="67500" y="85714"/>
                    <a:pt x="75000" y="8571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4" name="Google Shape;853;gb0755e36db_0_0">
              <a:extLst>
                <a:ext uri="{FF2B5EF4-FFF2-40B4-BE49-F238E27FC236}">
                  <a16:creationId xmlns:a16="http://schemas.microsoft.com/office/drawing/2014/main" id="{FEC982D3-45E5-B442-B48F-483E55AC30A9}"/>
                </a:ext>
              </a:extLst>
            </p:cNvPr>
            <p:cNvSpPr/>
            <p:nvPr/>
          </p:nvSpPr>
          <p:spPr>
            <a:xfrm>
              <a:off x="11109235" y="8772171"/>
              <a:ext cx="126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000" y="120000"/>
                  </a:moveTo>
                  <a:cubicBezTo>
                    <a:pt x="48000" y="90000"/>
                    <a:pt x="56000" y="60000"/>
                    <a:pt x="72000" y="90000"/>
                  </a:cubicBezTo>
                  <a:cubicBezTo>
                    <a:pt x="80000" y="90000"/>
                    <a:pt x="112000" y="120000"/>
                    <a:pt x="120000" y="60000"/>
                  </a:cubicBezTo>
                  <a:cubicBezTo>
                    <a:pt x="120000" y="90000"/>
                    <a:pt x="72000" y="0"/>
                    <a:pt x="64000" y="30000"/>
                  </a:cubicBezTo>
                  <a:cubicBezTo>
                    <a:pt x="40000" y="60000"/>
                    <a:pt x="8000" y="0"/>
                    <a:pt x="0" y="120000"/>
                  </a:cubicBezTo>
                  <a:cubicBezTo>
                    <a:pt x="16000" y="120000"/>
                    <a:pt x="24000" y="120000"/>
                    <a:pt x="32000" y="120000"/>
                  </a:cubicBezTo>
                  <a:cubicBezTo>
                    <a:pt x="40000" y="120000"/>
                    <a:pt x="32000" y="120000"/>
                    <a:pt x="32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5" name="Google Shape;854;gb0755e36db_0_0">
              <a:extLst>
                <a:ext uri="{FF2B5EF4-FFF2-40B4-BE49-F238E27FC236}">
                  <a16:creationId xmlns:a16="http://schemas.microsoft.com/office/drawing/2014/main" id="{F1D4F99D-9517-1340-95D1-A30CFE526CB6}"/>
                </a:ext>
              </a:extLst>
            </p:cNvPr>
            <p:cNvSpPr/>
            <p:nvPr/>
          </p:nvSpPr>
          <p:spPr>
            <a:xfrm>
              <a:off x="11091993" y="8180042"/>
              <a:ext cx="505800" cy="5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" y="100588"/>
                  </a:moveTo>
                  <a:cubicBezTo>
                    <a:pt x="14000" y="100588"/>
                    <a:pt x="26000" y="97058"/>
                    <a:pt x="30000" y="100588"/>
                  </a:cubicBezTo>
                  <a:cubicBezTo>
                    <a:pt x="32000" y="102352"/>
                    <a:pt x="34000" y="102352"/>
                    <a:pt x="36000" y="104117"/>
                  </a:cubicBezTo>
                  <a:cubicBezTo>
                    <a:pt x="38000" y="107647"/>
                    <a:pt x="40000" y="109411"/>
                    <a:pt x="42000" y="111176"/>
                  </a:cubicBezTo>
                  <a:cubicBezTo>
                    <a:pt x="44000" y="112941"/>
                    <a:pt x="52000" y="120000"/>
                    <a:pt x="54000" y="112941"/>
                  </a:cubicBezTo>
                  <a:cubicBezTo>
                    <a:pt x="56000" y="102352"/>
                    <a:pt x="60000" y="114705"/>
                    <a:pt x="64000" y="112941"/>
                  </a:cubicBezTo>
                  <a:cubicBezTo>
                    <a:pt x="66000" y="109411"/>
                    <a:pt x="66000" y="109411"/>
                    <a:pt x="70000" y="109411"/>
                  </a:cubicBezTo>
                  <a:cubicBezTo>
                    <a:pt x="74000" y="109411"/>
                    <a:pt x="76000" y="109411"/>
                    <a:pt x="78000" y="109411"/>
                  </a:cubicBezTo>
                  <a:cubicBezTo>
                    <a:pt x="82000" y="107647"/>
                    <a:pt x="86000" y="107647"/>
                    <a:pt x="88000" y="107647"/>
                  </a:cubicBezTo>
                  <a:cubicBezTo>
                    <a:pt x="94000" y="107647"/>
                    <a:pt x="100000" y="107647"/>
                    <a:pt x="106000" y="107647"/>
                  </a:cubicBezTo>
                  <a:cubicBezTo>
                    <a:pt x="108000" y="107647"/>
                    <a:pt x="114000" y="109411"/>
                    <a:pt x="116000" y="107647"/>
                  </a:cubicBezTo>
                  <a:cubicBezTo>
                    <a:pt x="118000" y="107647"/>
                    <a:pt x="116000" y="97058"/>
                    <a:pt x="116000" y="95294"/>
                  </a:cubicBezTo>
                  <a:cubicBezTo>
                    <a:pt x="114000" y="84705"/>
                    <a:pt x="112000" y="75882"/>
                    <a:pt x="112000" y="67058"/>
                  </a:cubicBezTo>
                  <a:cubicBezTo>
                    <a:pt x="110000" y="51176"/>
                    <a:pt x="106000" y="37058"/>
                    <a:pt x="104000" y="21176"/>
                  </a:cubicBezTo>
                  <a:cubicBezTo>
                    <a:pt x="110000" y="21176"/>
                    <a:pt x="116000" y="21176"/>
                    <a:pt x="120000" y="21176"/>
                  </a:cubicBezTo>
                  <a:cubicBezTo>
                    <a:pt x="108000" y="14117"/>
                    <a:pt x="96000" y="7058"/>
                    <a:pt x="86000" y="0"/>
                  </a:cubicBezTo>
                  <a:cubicBezTo>
                    <a:pt x="86000" y="1764"/>
                    <a:pt x="86000" y="12352"/>
                    <a:pt x="84000" y="12352"/>
                  </a:cubicBezTo>
                  <a:cubicBezTo>
                    <a:pt x="82000" y="12352"/>
                    <a:pt x="78000" y="12352"/>
                    <a:pt x="74000" y="12352"/>
                  </a:cubicBezTo>
                  <a:cubicBezTo>
                    <a:pt x="70000" y="12352"/>
                    <a:pt x="64000" y="12352"/>
                    <a:pt x="58000" y="12352"/>
                  </a:cubicBezTo>
                  <a:cubicBezTo>
                    <a:pt x="58000" y="12352"/>
                    <a:pt x="52000" y="12352"/>
                    <a:pt x="52000" y="12352"/>
                  </a:cubicBezTo>
                  <a:cubicBezTo>
                    <a:pt x="50000" y="14117"/>
                    <a:pt x="52000" y="19411"/>
                    <a:pt x="52000" y="21176"/>
                  </a:cubicBezTo>
                  <a:cubicBezTo>
                    <a:pt x="52000" y="24705"/>
                    <a:pt x="52000" y="30000"/>
                    <a:pt x="52000" y="33529"/>
                  </a:cubicBezTo>
                  <a:cubicBezTo>
                    <a:pt x="52000" y="38823"/>
                    <a:pt x="40000" y="37058"/>
                    <a:pt x="40000" y="44117"/>
                  </a:cubicBezTo>
                  <a:cubicBezTo>
                    <a:pt x="40000" y="45882"/>
                    <a:pt x="42000" y="54705"/>
                    <a:pt x="40000" y="56470"/>
                  </a:cubicBezTo>
                  <a:cubicBezTo>
                    <a:pt x="40000" y="56470"/>
                    <a:pt x="34000" y="56470"/>
                    <a:pt x="32000" y="56470"/>
                  </a:cubicBezTo>
                  <a:cubicBezTo>
                    <a:pt x="24000" y="56470"/>
                    <a:pt x="14000" y="56470"/>
                    <a:pt x="6000" y="56470"/>
                  </a:cubicBezTo>
                  <a:cubicBezTo>
                    <a:pt x="4000" y="56470"/>
                    <a:pt x="0" y="54705"/>
                    <a:pt x="2000" y="58235"/>
                  </a:cubicBezTo>
                  <a:cubicBezTo>
                    <a:pt x="4000" y="60000"/>
                    <a:pt x="6000" y="61764"/>
                    <a:pt x="8000" y="63529"/>
                  </a:cubicBezTo>
                  <a:cubicBezTo>
                    <a:pt x="10000" y="67058"/>
                    <a:pt x="8000" y="70588"/>
                    <a:pt x="6000" y="72352"/>
                  </a:cubicBezTo>
                  <a:cubicBezTo>
                    <a:pt x="6000" y="77647"/>
                    <a:pt x="12000" y="79411"/>
                    <a:pt x="12000" y="84705"/>
                  </a:cubicBezTo>
                  <a:cubicBezTo>
                    <a:pt x="14000" y="90000"/>
                    <a:pt x="8000" y="97058"/>
                    <a:pt x="6000" y="102352"/>
                  </a:cubicBezTo>
                  <a:cubicBezTo>
                    <a:pt x="8000" y="102352"/>
                    <a:pt x="8000" y="100588"/>
                    <a:pt x="10000" y="10058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6" name="Google Shape;855;gb0755e36db_0_0">
              <a:extLst>
                <a:ext uri="{FF2B5EF4-FFF2-40B4-BE49-F238E27FC236}">
                  <a16:creationId xmlns:a16="http://schemas.microsoft.com/office/drawing/2014/main" id="{E4B8C10E-DA8D-E348-8655-C2D948E1E781}"/>
                </a:ext>
              </a:extLst>
            </p:cNvPr>
            <p:cNvSpPr/>
            <p:nvPr/>
          </p:nvSpPr>
          <p:spPr>
            <a:xfrm>
              <a:off x="11091993" y="8654320"/>
              <a:ext cx="244200" cy="19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103" y="114782"/>
                  </a:moveTo>
                  <a:cubicBezTo>
                    <a:pt x="37241" y="114782"/>
                    <a:pt x="37241" y="109565"/>
                    <a:pt x="41379" y="109565"/>
                  </a:cubicBezTo>
                  <a:cubicBezTo>
                    <a:pt x="49655" y="109565"/>
                    <a:pt x="53793" y="109565"/>
                    <a:pt x="62068" y="109565"/>
                  </a:cubicBezTo>
                  <a:cubicBezTo>
                    <a:pt x="70344" y="109565"/>
                    <a:pt x="82758" y="104347"/>
                    <a:pt x="95172" y="109565"/>
                  </a:cubicBezTo>
                  <a:cubicBezTo>
                    <a:pt x="99310" y="114782"/>
                    <a:pt x="103448" y="120000"/>
                    <a:pt x="111724" y="114782"/>
                  </a:cubicBezTo>
                  <a:cubicBezTo>
                    <a:pt x="120000" y="114782"/>
                    <a:pt x="120000" y="109565"/>
                    <a:pt x="120000" y="99130"/>
                  </a:cubicBezTo>
                  <a:cubicBezTo>
                    <a:pt x="120000" y="88695"/>
                    <a:pt x="103448" y="83478"/>
                    <a:pt x="103448" y="73043"/>
                  </a:cubicBezTo>
                  <a:cubicBezTo>
                    <a:pt x="103448" y="73043"/>
                    <a:pt x="103448" y="52173"/>
                    <a:pt x="103448" y="52173"/>
                  </a:cubicBezTo>
                  <a:cubicBezTo>
                    <a:pt x="99310" y="52173"/>
                    <a:pt x="82758" y="26086"/>
                    <a:pt x="78620" y="20869"/>
                  </a:cubicBezTo>
                  <a:cubicBezTo>
                    <a:pt x="66206" y="5217"/>
                    <a:pt x="53793" y="0"/>
                    <a:pt x="37241" y="5217"/>
                  </a:cubicBezTo>
                  <a:cubicBezTo>
                    <a:pt x="33103" y="5217"/>
                    <a:pt x="20689" y="0"/>
                    <a:pt x="20689" y="5217"/>
                  </a:cubicBezTo>
                  <a:cubicBezTo>
                    <a:pt x="16551" y="10434"/>
                    <a:pt x="8275" y="20869"/>
                    <a:pt x="8275" y="31304"/>
                  </a:cubicBezTo>
                  <a:cubicBezTo>
                    <a:pt x="12413" y="41739"/>
                    <a:pt x="12413" y="46956"/>
                    <a:pt x="4137" y="52173"/>
                  </a:cubicBezTo>
                  <a:cubicBezTo>
                    <a:pt x="0" y="52173"/>
                    <a:pt x="12413" y="62608"/>
                    <a:pt x="8275" y="62608"/>
                  </a:cubicBezTo>
                  <a:cubicBezTo>
                    <a:pt x="16551" y="67826"/>
                    <a:pt x="8275" y="67826"/>
                    <a:pt x="8275" y="73043"/>
                  </a:cubicBezTo>
                  <a:cubicBezTo>
                    <a:pt x="8275" y="73043"/>
                    <a:pt x="12413" y="78260"/>
                    <a:pt x="16551" y="78260"/>
                  </a:cubicBezTo>
                  <a:cubicBezTo>
                    <a:pt x="16551" y="83478"/>
                    <a:pt x="33103" y="78260"/>
                    <a:pt x="37241" y="78260"/>
                  </a:cubicBezTo>
                  <a:cubicBezTo>
                    <a:pt x="41379" y="78260"/>
                    <a:pt x="41379" y="73043"/>
                    <a:pt x="41379" y="73043"/>
                  </a:cubicBezTo>
                  <a:cubicBezTo>
                    <a:pt x="45517" y="73043"/>
                    <a:pt x="70344" y="88695"/>
                    <a:pt x="70344" y="83478"/>
                  </a:cubicBezTo>
                  <a:cubicBezTo>
                    <a:pt x="66206" y="93913"/>
                    <a:pt x="49655" y="88695"/>
                    <a:pt x="45517" y="88695"/>
                  </a:cubicBezTo>
                  <a:cubicBezTo>
                    <a:pt x="37241" y="83478"/>
                    <a:pt x="33103" y="93913"/>
                    <a:pt x="24827" y="93913"/>
                  </a:cubicBezTo>
                  <a:cubicBezTo>
                    <a:pt x="12413" y="93913"/>
                    <a:pt x="4137" y="93913"/>
                    <a:pt x="12413" y="109565"/>
                  </a:cubicBezTo>
                  <a:cubicBezTo>
                    <a:pt x="12413" y="114782"/>
                    <a:pt x="16551" y="109565"/>
                    <a:pt x="20689" y="109565"/>
                  </a:cubicBezTo>
                  <a:cubicBezTo>
                    <a:pt x="24827" y="109565"/>
                    <a:pt x="28965" y="114782"/>
                    <a:pt x="33103" y="11478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7" name="Google Shape;856;gb0755e36db_0_0">
              <a:extLst>
                <a:ext uri="{FF2B5EF4-FFF2-40B4-BE49-F238E27FC236}">
                  <a16:creationId xmlns:a16="http://schemas.microsoft.com/office/drawing/2014/main" id="{705ADC6D-2DED-324E-A737-627651EF52FE}"/>
                </a:ext>
              </a:extLst>
            </p:cNvPr>
            <p:cNvSpPr/>
            <p:nvPr/>
          </p:nvSpPr>
          <p:spPr>
            <a:xfrm>
              <a:off x="11304647" y="8274896"/>
              <a:ext cx="706800" cy="65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571" y="1538"/>
                  </a:moveTo>
                  <a:cubicBezTo>
                    <a:pt x="41428" y="24615"/>
                    <a:pt x="44285" y="47692"/>
                    <a:pt x="47142" y="69230"/>
                  </a:cubicBezTo>
                  <a:cubicBezTo>
                    <a:pt x="47142" y="72307"/>
                    <a:pt x="50000" y="76923"/>
                    <a:pt x="45714" y="76923"/>
                  </a:cubicBezTo>
                  <a:cubicBezTo>
                    <a:pt x="40000" y="76923"/>
                    <a:pt x="32857" y="76923"/>
                    <a:pt x="27142" y="76923"/>
                  </a:cubicBezTo>
                  <a:cubicBezTo>
                    <a:pt x="24285" y="76923"/>
                    <a:pt x="22857" y="76923"/>
                    <a:pt x="21428" y="76923"/>
                  </a:cubicBezTo>
                  <a:cubicBezTo>
                    <a:pt x="20000" y="76923"/>
                    <a:pt x="18571" y="78461"/>
                    <a:pt x="17142" y="78461"/>
                  </a:cubicBezTo>
                  <a:cubicBezTo>
                    <a:pt x="15714" y="80000"/>
                    <a:pt x="14285" y="78461"/>
                    <a:pt x="11428" y="78461"/>
                  </a:cubicBezTo>
                  <a:cubicBezTo>
                    <a:pt x="10000" y="78461"/>
                    <a:pt x="10000" y="81538"/>
                    <a:pt x="8571" y="80000"/>
                  </a:cubicBezTo>
                  <a:cubicBezTo>
                    <a:pt x="7142" y="80000"/>
                    <a:pt x="5714" y="76923"/>
                    <a:pt x="4285" y="76923"/>
                  </a:cubicBezTo>
                  <a:cubicBezTo>
                    <a:pt x="2857" y="76923"/>
                    <a:pt x="2857" y="86153"/>
                    <a:pt x="0" y="84615"/>
                  </a:cubicBezTo>
                  <a:cubicBezTo>
                    <a:pt x="0" y="86153"/>
                    <a:pt x="0" y="89230"/>
                    <a:pt x="0" y="90769"/>
                  </a:cubicBezTo>
                  <a:cubicBezTo>
                    <a:pt x="0" y="93846"/>
                    <a:pt x="2857" y="93846"/>
                    <a:pt x="4285" y="96923"/>
                  </a:cubicBezTo>
                  <a:cubicBezTo>
                    <a:pt x="5714" y="98461"/>
                    <a:pt x="4285" y="101538"/>
                    <a:pt x="5714" y="103076"/>
                  </a:cubicBezTo>
                  <a:cubicBezTo>
                    <a:pt x="7142" y="106153"/>
                    <a:pt x="8571" y="103076"/>
                    <a:pt x="10000" y="104615"/>
                  </a:cubicBezTo>
                  <a:cubicBezTo>
                    <a:pt x="10000" y="106153"/>
                    <a:pt x="14285" y="104615"/>
                    <a:pt x="15714" y="104615"/>
                  </a:cubicBezTo>
                  <a:cubicBezTo>
                    <a:pt x="17142" y="104615"/>
                    <a:pt x="20000" y="101538"/>
                    <a:pt x="21428" y="101538"/>
                  </a:cubicBezTo>
                  <a:cubicBezTo>
                    <a:pt x="24285" y="104615"/>
                    <a:pt x="25714" y="112307"/>
                    <a:pt x="28571" y="115384"/>
                  </a:cubicBezTo>
                  <a:cubicBezTo>
                    <a:pt x="28571" y="115384"/>
                    <a:pt x="27142" y="118461"/>
                    <a:pt x="28571" y="118461"/>
                  </a:cubicBezTo>
                  <a:cubicBezTo>
                    <a:pt x="30000" y="120000"/>
                    <a:pt x="31428" y="116923"/>
                    <a:pt x="32857" y="118461"/>
                  </a:cubicBezTo>
                  <a:cubicBezTo>
                    <a:pt x="34285" y="120000"/>
                    <a:pt x="37142" y="120000"/>
                    <a:pt x="38571" y="118461"/>
                  </a:cubicBezTo>
                  <a:cubicBezTo>
                    <a:pt x="41428" y="115384"/>
                    <a:pt x="41428" y="118461"/>
                    <a:pt x="42857" y="118461"/>
                  </a:cubicBezTo>
                  <a:cubicBezTo>
                    <a:pt x="47142" y="118461"/>
                    <a:pt x="50000" y="112307"/>
                    <a:pt x="50000" y="109230"/>
                  </a:cubicBezTo>
                  <a:cubicBezTo>
                    <a:pt x="50000" y="107692"/>
                    <a:pt x="47142" y="107692"/>
                    <a:pt x="50000" y="106153"/>
                  </a:cubicBezTo>
                  <a:cubicBezTo>
                    <a:pt x="51428" y="104615"/>
                    <a:pt x="54285" y="106153"/>
                    <a:pt x="55714" y="103076"/>
                  </a:cubicBezTo>
                  <a:cubicBezTo>
                    <a:pt x="55714" y="101538"/>
                    <a:pt x="57142" y="98461"/>
                    <a:pt x="57142" y="96923"/>
                  </a:cubicBezTo>
                  <a:cubicBezTo>
                    <a:pt x="58571" y="93846"/>
                    <a:pt x="58571" y="92307"/>
                    <a:pt x="60000" y="95384"/>
                  </a:cubicBezTo>
                  <a:cubicBezTo>
                    <a:pt x="64285" y="98461"/>
                    <a:pt x="67142" y="86153"/>
                    <a:pt x="70000" y="87692"/>
                  </a:cubicBezTo>
                  <a:cubicBezTo>
                    <a:pt x="71428" y="87692"/>
                    <a:pt x="71428" y="87692"/>
                    <a:pt x="72857" y="87692"/>
                  </a:cubicBezTo>
                  <a:cubicBezTo>
                    <a:pt x="72857" y="87692"/>
                    <a:pt x="74285" y="86153"/>
                    <a:pt x="74285" y="86153"/>
                  </a:cubicBezTo>
                  <a:cubicBezTo>
                    <a:pt x="75714" y="84615"/>
                    <a:pt x="77142" y="84615"/>
                    <a:pt x="78571" y="83076"/>
                  </a:cubicBezTo>
                  <a:cubicBezTo>
                    <a:pt x="82857" y="78461"/>
                    <a:pt x="87142" y="83076"/>
                    <a:pt x="92857" y="81538"/>
                  </a:cubicBezTo>
                  <a:cubicBezTo>
                    <a:pt x="95714" y="81538"/>
                    <a:pt x="97142" y="80000"/>
                    <a:pt x="100000" y="80000"/>
                  </a:cubicBezTo>
                  <a:cubicBezTo>
                    <a:pt x="104285" y="80000"/>
                    <a:pt x="108571" y="80000"/>
                    <a:pt x="111428" y="78461"/>
                  </a:cubicBezTo>
                  <a:cubicBezTo>
                    <a:pt x="120000" y="75384"/>
                    <a:pt x="117142" y="55384"/>
                    <a:pt x="117142" y="47692"/>
                  </a:cubicBezTo>
                  <a:cubicBezTo>
                    <a:pt x="115714" y="49230"/>
                    <a:pt x="111428" y="52307"/>
                    <a:pt x="110000" y="49230"/>
                  </a:cubicBezTo>
                  <a:cubicBezTo>
                    <a:pt x="108571" y="47692"/>
                    <a:pt x="111428" y="44615"/>
                    <a:pt x="110000" y="43076"/>
                  </a:cubicBezTo>
                  <a:cubicBezTo>
                    <a:pt x="108571" y="40000"/>
                    <a:pt x="102857" y="41538"/>
                    <a:pt x="100000" y="40000"/>
                  </a:cubicBezTo>
                  <a:cubicBezTo>
                    <a:pt x="97142" y="40000"/>
                    <a:pt x="95714" y="35384"/>
                    <a:pt x="94285" y="33846"/>
                  </a:cubicBezTo>
                  <a:cubicBezTo>
                    <a:pt x="94285" y="32307"/>
                    <a:pt x="92857" y="30769"/>
                    <a:pt x="90000" y="30769"/>
                  </a:cubicBezTo>
                  <a:cubicBezTo>
                    <a:pt x="87142" y="27692"/>
                    <a:pt x="82857" y="24615"/>
                    <a:pt x="80000" y="21538"/>
                  </a:cubicBezTo>
                  <a:cubicBezTo>
                    <a:pt x="71428" y="16923"/>
                    <a:pt x="62857" y="10769"/>
                    <a:pt x="55714" y="4615"/>
                  </a:cubicBezTo>
                  <a:cubicBezTo>
                    <a:pt x="54285" y="4615"/>
                    <a:pt x="51428" y="1538"/>
                    <a:pt x="50000" y="1538"/>
                  </a:cubicBezTo>
                  <a:cubicBezTo>
                    <a:pt x="47142" y="0"/>
                    <a:pt x="42857" y="1538"/>
                    <a:pt x="38571" y="153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8" name="Google Shape;857;gb0755e36db_0_0">
              <a:extLst>
                <a:ext uri="{FF2B5EF4-FFF2-40B4-BE49-F238E27FC236}">
                  <a16:creationId xmlns:a16="http://schemas.microsoft.com/office/drawing/2014/main" id="{3E039619-CA19-0F43-A171-3E02A7CE6555}"/>
                </a:ext>
              </a:extLst>
            </p:cNvPr>
            <p:cNvSpPr/>
            <p:nvPr/>
          </p:nvSpPr>
          <p:spPr>
            <a:xfrm>
              <a:off x="12819074" y="7970206"/>
              <a:ext cx="465600" cy="45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181" y="120000"/>
                  </a:moveTo>
                  <a:cubicBezTo>
                    <a:pt x="100363" y="120000"/>
                    <a:pt x="100363" y="113333"/>
                    <a:pt x="104727" y="113333"/>
                  </a:cubicBezTo>
                  <a:cubicBezTo>
                    <a:pt x="111272" y="113333"/>
                    <a:pt x="106909" y="108888"/>
                    <a:pt x="111272" y="106666"/>
                  </a:cubicBezTo>
                  <a:cubicBezTo>
                    <a:pt x="117818" y="104444"/>
                    <a:pt x="117818" y="104444"/>
                    <a:pt x="117818" y="97777"/>
                  </a:cubicBezTo>
                  <a:cubicBezTo>
                    <a:pt x="115636" y="93333"/>
                    <a:pt x="115636" y="93333"/>
                    <a:pt x="120000" y="93333"/>
                  </a:cubicBezTo>
                  <a:cubicBezTo>
                    <a:pt x="117818" y="93333"/>
                    <a:pt x="111272" y="82222"/>
                    <a:pt x="109090" y="80000"/>
                  </a:cubicBezTo>
                  <a:cubicBezTo>
                    <a:pt x="106909" y="71111"/>
                    <a:pt x="102545" y="62222"/>
                    <a:pt x="98181" y="55555"/>
                  </a:cubicBezTo>
                  <a:cubicBezTo>
                    <a:pt x="93818" y="48888"/>
                    <a:pt x="91636" y="40000"/>
                    <a:pt x="87272" y="35555"/>
                  </a:cubicBezTo>
                  <a:cubicBezTo>
                    <a:pt x="85090" y="33333"/>
                    <a:pt x="80727" y="20000"/>
                    <a:pt x="82909" y="17777"/>
                  </a:cubicBezTo>
                  <a:cubicBezTo>
                    <a:pt x="82909" y="17777"/>
                    <a:pt x="100363" y="48888"/>
                    <a:pt x="102545" y="48888"/>
                  </a:cubicBezTo>
                  <a:cubicBezTo>
                    <a:pt x="104727" y="48888"/>
                    <a:pt x="106909" y="42222"/>
                    <a:pt x="106909" y="42222"/>
                  </a:cubicBezTo>
                  <a:cubicBezTo>
                    <a:pt x="106909" y="37777"/>
                    <a:pt x="106909" y="33333"/>
                    <a:pt x="104727" y="31111"/>
                  </a:cubicBezTo>
                  <a:cubicBezTo>
                    <a:pt x="104727" y="22222"/>
                    <a:pt x="102545" y="13333"/>
                    <a:pt x="102545" y="4444"/>
                  </a:cubicBezTo>
                  <a:cubicBezTo>
                    <a:pt x="98181" y="8888"/>
                    <a:pt x="87272" y="8888"/>
                    <a:pt x="82909" y="4444"/>
                  </a:cubicBezTo>
                  <a:cubicBezTo>
                    <a:pt x="74181" y="0"/>
                    <a:pt x="63272" y="2222"/>
                    <a:pt x="54545" y="6666"/>
                  </a:cubicBezTo>
                  <a:cubicBezTo>
                    <a:pt x="48000" y="11111"/>
                    <a:pt x="41454" y="8888"/>
                    <a:pt x="34909" y="6666"/>
                  </a:cubicBezTo>
                  <a:cubicBezTo>
                    <a:pt x="26181" y="4444"/>
                    <a:pt x="17454" y="4444"/>
                    <a:pt x="8727" y="2222"/>
                  </a:cubicBezTo>
                  <a:cubicBezTo>
                    <a:pt x="8727" y="2222"/>
                    <a:pt x="6545" y="0"/>
                    <a:pt x="6545" y="0"/>
                  </a:cubicBezTo>
                  <a:cubicBezTo>
                    <a:pt x="4363" y="2222"/>
                    <a:pt x="4363" y="4444"/>
                    <a:pt x="2181" y="6666"/>
                  </a:cubicBezTo>
                  <a:cubicBezTo>
                    <a:pt x="0" y="8888"/>
                    <a:pt x="6545" y="11111"/>
                    <a:pt x="4363" y="15555"/>
                  </a:cubicBezTo>
                  <a:cubicBezTo>
                    <a:pt x="2181" y="17777"/>
                    <a:pt x="2181" y="20000"/>
                    <a:pt x="2181" y="24444"/>
                  </a:cubicBezTo>
                  <a:cubicBezTo>
                    <a:pt x="4363" y="24444"/>
                    <a:pt x="4363" y="26666"/>
                    <a:pt x="4363" y="28888"/>
                  </a:cubicBezTo>
                  <a:cubicBezTo>
                    <a:pt x="4363" y="37777"/>
                    <a:pt x="4363" y="46666"/>
                    <a:pt x="4363" y="55555"/>
                  </a:cubicBezTo>
                  <a:cubicBezTo>
                    <a:pt x="4363" y="62222"/>
                    <a:pt x="4363" y="115555"/>
                    <a:pt x="4363" y="115555"/>
                  </a:cubicBezTo>
                  <a:cubicBezTo>
                    <a:pt x="28363" y="115555"/>
                    <a:pt x="50181" y="115555"/>
                    <a:pt x="74181" y="115555"/>
                  </a:cubicBezTo>
                  <a:cubicBezTo>
                    <a:pt x="78545" y="115555"/>
                    <a:pt x="82909" y="115555"/>
                    <a:pt x="87272" y="115555"/>
                  </a:cubicBezTo>
                  <a:cubicBezTo>
                    <a:pt x="91636" y="115555"/>
                    <a:pt x="93818" y="120000"/>
                    <a:pt x="98181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9" name="Google Shape;858;gb0755e36db_0_0">
              <a:extLst>
                <a:ext uri="{FF2B5EF4-FFF2-40B4-BE49-F238E27FC236}">
                  <a16:creationId xmlns:a16="http://schemas.microsoft.com/office/drawing/2014/main" id="{52A0EF64-7CA6-2D43-8946-DF61927FEA2C}"/>
                </a:ext>
              </a:extLst>
            </p:cNvPr>
            <p:cNvSpPr/>
            <p:nvPr/>
          </p:nvSpPr>
          <p:spPr>
            <a:xfrm>
              <a:off x="12129390" y="7708635"/>
              <a:ext cx="169500" cy="32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04615"/>
                  </a:moveTo>
                  <a:cubicBezTo>
                    <a:pt x="72000" y="98461"/>
                    <a:pt x="96000" y="92307"/>
                    <a:pt x="102000" y="92307"/>
                  </a:cubicBezTo>
                  <a:cubicBezTo>
                    <a:pt x="114000" y="89230"/>
                    <a:pt x="120000" y="86153"/>
                    <a:pt x="120000" y="83076"/>
                  </a:cubicBezTo>
                  <a:cubicBezTo>
                    <a:pt x="120000" y="80000"/>
                    <a:pt x="120000" y="76923"/>
                    <a:pt x="120000" y="73846"/>
                  </a:cubicBezTo>
                  <a:cubicBezTo>
                    <a:pt x="120000" y="70769"/>
                    <a:pt x="114000" y="70769"/>
                    <a:pt x="114000" y="70769"/>
                  </a:cubicBezTo>
                  <a:cubicBezTo>
                    <a:pt x="108000" y="67692"/>
                    <a:pt x="108000" y="64615"/>
                    <a:pt x="102000" y="61538"/>
                  </a:cubicBezTo>
                  <a:cubicBezTo>
                    <a:pt x="96000" y="61538"/>
                    <a:pt x="90000" y="64615"/>
                    <a:pt x="84000" y="61538"/>
                  </a:cubicBezTo>
                  <a:cubicBezTo>
                    <a:pt x="66000" y="55384"/>
                    <a:pt x="84000" y="52307"/>
                    <a:pt x="96000" y="49230"/>
                  </a:cubicBezTo>
                  <a:cubicBezTo>
                    <a:pt x="108000" y="46153"/>
                    <a:pt x="114000" y="36923"/>
                    <a:pt x="102000" y="30769"/>
                  </a:cubicBezTo>
                  <a:cubicBezTo>
                    <a:pt x="102000" y="27692"/>
                    <a:pt x="84000" y="21538"/>
                    <a:pt x="90000" y="18461"/>
                  </a:cubicBezTo>
                  <a:cubicBezTo>
                    <a:pt x="96000" y="15384"/>
                    <a:pt x="102000" y="15384"/>
                    <a:pt x="108000" y="12307"/>
                  </a:cubicBezTo>
                  <a:cubicBezTo>
                    <a:pt x="108000" y="12307"/>
                    <a:pt x="108000" y="3076"/>
                    <a:pt x="108000" y="3076"/>
                  </a:cubicBezTo>
                  <a:cubicBezTo>
                    <a:pt x="102000" y="3076"/>
                    <a:pt x="96000" y="12307"/>
                    <a:pt x="90000" y="9230"/>
                  </a:cubicBezTo>
                  <a:cubicBezTo>
                    <a:pt x="90000" y="9230"/>
                    <a:pt x="84000" y="6153"/>
                    <a:pt x="84000" y="6153"/>
                  </a:cubicBezTo>
                  <a:cubicBezTo>
                    <a:pt x="78000" y="3076"/>
                    <a:pt x="72000" y="0"/>
                    <a:pt x="66000" y="0"/>
                  </a:cubicBezTo>
                  <a:cubicBezTo>
                    <a:pt x="54000" y="3076"/>
                    <a:pt x="36000" y="6153"/>
                    <a:pt x="30000" y="12307"/>
                  </a:cubicBezTo>
                  <a:cubicBezTo>
                    <a:pt x="18000" y="24615"/>
                    <a:pt x="30000" y="43076"/>
                    <a:pt x="12000" y="52307"/>
                  </a:cubicBezTo>
                  <a:cubicBezTo>
                    <a:pt x="0" y="58461"/>
                    <a:pt x="0" y="58461"/>
                    <a:pt x="6000" y="64615"/>
                  </a:cubicBezTo>
                  <a:cubicBezTo>
                    <a:pt x="6000" y="70769"/>
                    <a:pt x="24000" y="73846"/>
                    <a:pt x="24000" y="80000"/>
                  </a:cubicBezTo>
                  <a:cubicBezTo>
                    <a:pt x="30000" y="86153"/>
                    <a:pt x="48000" y="89230"/>
                    <a:pt x="48000" y="92307"/>
                  </a:cubicBezTo>
                  <a:cubicBezTo>
                    <a:pt x="54000" y="101538"/>
                    <a:pt x="60000" y="113846"/>
                    <a:pt x="60000" y="120000"/>
                  </a:cubicBezTo>
                  <a:cubicBezTo>
                    <a:pt x="72000" y="120000"/>
                    <a:pt x="96000" y="113846"/>
                    <a:pt x="84000" y="104615"/>
                  </a:cubicBezTo>
                  <a:cubicBezTo>
                    <a:pt x="78000" y="101538"/>
                    <a:pt x="90000" y="107692"/>
                    <a:pt x="84000" y="10461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0" name="Google Shape;859;gb0755e36db_0_0">
              <a:extLst>
                <a:ext uri="{FF2B5EF4-FFF2-40B4-BE49-F238E27FC236}">
                  <a16:creationId xmlns:a16="http://schemas.microsoft.com/office/drawing/2014/main" id="{9A98CB87-9222-3347-9833-41EE79D86305}"/>
                </a:ext>
              </a:extLst>
            </p:cNvPr>
            <p:cNvSpPr/>
            <p:nvPr/>
          </p:nvSpPr>
          <p:spPr>
            <a:xfrm>
              <a:off x="12204109" y="7901220"/>
              <a:ext cx="640800" cy="61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157" y="90410"/>
                  </a:moveTo>
                  <a:cubicBezTo>
                    <a:pt x="33157" y="92054"/>
                    <a:pt x="37894" y="95342"/>
                    <a:pt x="39473" y="93698"/>
                  </a:cubicBezTo>
                  <a:cubicBezTo>
                    <a:pt x="41052" y="92054"/>
                    <a:pt x="42631" y="92054"/>
                    <a:pt x="44210" y="90410"/>
                  </a:cubicBezTo>
                  <a:cubicBezTo>
                    <a:pt x="45789" y="90410"/>
                    <a:pt x="50526" y="87123"/>
                    <a:pt x="52105" y="87123"/>
                  </a:cubicBezTo>
                  <a:cubicBezTo>
                    <a:pt x="58421" y="90410"/>
                    <a:pt x="63157" y="93698"/>
                    <a:pt x="69473" y="96986"/>
                  </a:cubicBezTo>
                  <a:cubicBezTo>
                    <a:pt x="83684" y="105205"/>
                    <a:pt x="96315" y="113424"/>
                    <a:pt x="110526" y="119999"/>
                  </a:cubicBezTo>
                  <a:cubicBezTo>
                    <a:pt x="110526" y="116712"/>
                    <a:pt x="108947" y="116712"/>
                    <a:pt x="112105" y="116712"/>
                  </a:cubicBezTo>
                  <a:cubicBezTo>
                    <a:pt x="112105" y="116712"/>
                    <a:pt x="118421" y="116712"/>
                    <a:pt x="118421" y="116712"/>
                  </a:cubicBezTo>
                  <a:cubicBezTo>
                    <a:pt x="118421" y="113424"/>
                    <a:pt x="118421" y="111780"/>
                    <a:pt x="118421" y="108493"/>
                  </a:cubicBezTo>
                  <a:cubicBezTo>
                    <a:pt x="118421" y="96986"/>
                    <a:pt x="118421" y="85479"/>
                    <a:pt x="118421" y="72328"/>
                  </a:cubicBezTo>
                  <a:cubicBezTo>
                    <a:pt x="118421" y="60821"/>
                    <a:pt x="118421" y="49315"/>
                    <a:pt x="118421" y="39452"/>
                  </a:cubicBezTo>
                  <a:cubicBezTo>
                    <a:pt x="118421" y="36164"/>
                    <a:pt x="118421" y="34520"/>
                    <a:pt x="118421" y="32876"/>
                  </a:cubicBezTo>
                  <a:cubicBezTo>
                    <a:pt x="116842" y="31232"/>
                    <a:pt x="116842" y="29589"/>
                    <a:pt x="116842" y="27945"/>
                  </a:cubicBezTo>
                  <a:cubicBezTo>
                    <a:pt x="116842" y="26301"/>
                    <a:pt x="120000" y="24657"/>
                    <a:pt x="120000" y="23013"/>
                  </a:cubicBezTo>
                  <a:cubicBezTo>
                    <a:pt x="120000" y="21369"/>
                    <a:pt x="116842" y="19726"/>
                    <a:pt x="116842" y="18082"/>
                  </a:cubicBezTo>
                  <a:cubicBezTo>
                    <a:pt x="116842" y="16438"/>
                    <a:pt x="118421" y="14794"/>
                    <a:pt x="120000" y="13150"/>
                  </a:cubicBezTo>
                  <a:cubicBezTo>
                    <a:pt x="115263" y="9863"/>
                    <a:pt x="110526" y="11506"/>
                    <a:pt x="105789" y="8219"/>
                  </a:cubicBezTo>
                  <a:cubicBezTo>
                    <a:pt x="102631" y="6575"/>
                    <a:pt x="101052" y="3287"/>
                    <a:pt x="96315" y="3287"/>
                  </a:cubicBezTo>
                  <a:cubicBezTo>
                    <a:pt x="90000" y="3287"/>
                    <a:pt x="83684" y="4931"/>
                    <a:pt x="80526" y="9863"/>
                  </a:cubicBezTo>
                  <a:cubicBezTo>
                    <a:pt x="78947" y="11506"/>
                    <a:pt x="78947" y="13150"/>
                    <a:pt x="80526" y="14794"/>
                  </a:cubicBezTo>
                  <a:cubicBezTo>
                    <a:pt x="82105" y="18082"/>
                    <a:pt x="80526" y="19726"/>
                    <a:pt x="78947" y="23013"/>
                  </a:cubicBezTo>
                  <a:cubicBezTo>
                    <a:pt x="75789" y="27945"/>
                    <a:pt x="69473" y="24657"/>
                    <a:pt x="64736" y="21369"/>
                  </a:cubicBezTo>
                  <a:cubicBezTo>
                    <a:pt x="61578" y="21369"/>
                    <a:pt x="60000" y="19726"/>
                    <a:pt x="56842" y="19726"/>
                  </a:cubicBezTo>
                  <a:cubicBezTo>
                    <a:pt x="53684" y="18082"/>
                    <a:pt x="50526" y="19726"/>
                    <a:pt x="48947" y="16438"/>
                  </a:cubicBezTo>
                  <a:cubicBezTo>
                    <a:pt x="47368" y="14794"/>
                    <a:pt x="47368" y="11506"/>
                    <a:pt x="45789" y="9863"/>
                  </a:cubicBezTo>
                  <a:cubicBezTo>
                    <a:pt x="44210" y="6575"/>
                    <a:pt x="39473" y="6575"/>
                    <a:pt x="36315" y="4931"/>
                  </a:cubicBezTo>
                  <a:cubicBezTo>
                    <a:pt x="33157" y="3287"/>
                    <a:pt x="30000" y="3287"/>
                    <a:pt x="26842" y="3287"/>
                  </a:cubicBezTo>
                  <a:cubicBezTo>
                    <a:pt x="23684" y="3287"/>
                    <a:pt x="22105" y="1643"/>
                    <a:pt x="17368" y="0"/>
                  </a:cubicBezTo>
                  <a:cubicBezTo>
                    <a:pt x="17368" y="1643"/>
                    <a:pt x="17368" y="3287"/>
                    <a:pt x="17368" y="6575"/>
                  </a:cubicBezTo>
                  <a:cubicBezTo>
                    <a:pt x="17368" y="8219"/>
                    <a:pt x="17368" y="6575"/>
                    <a:pt x="14210" y="9863"/>
                  </a:cubicBezTo>
                  <a:cubicBezTo>
                    <a:pt x="12631" y="11506"/>
                    <a:pt x="11052" y="11506"/>
                    <a:pt x="7894" y="13150"/>
                  </a:cubicBezTo>
                  <a:cubicBezTo>
                    <a:pt x="4736" y="16438"/>
                    <a:pt x="9473" y="19726"/>
                    <a:pt x="7894" y="23013"/>
                  </a:cubicBezTo>
                  <a:cubicBezTo>
                    <a:pt x="6315" y="26301"/>
                    <a:pt x="1578" y="26301"/>
                    <a:pt x="1578" y="27945"/>
                  </a:cubicBezTo>
                  <a:cubicBezTo>
                    <a:pt x="1578" y="31232"/>
                    <a:pt x="3157" y="32876"/>
                    <a:pt x="4736" y="34520"/>
                  </a:cubicBezTo>
                  <a:cubicBezTo>
                    <a:pt x="4736" y="37808"/>
                    <a:pt x="4736" y="41095"/>
                    <a:pt x="4736" y="42739"/>
                  </a:cubicBezTo>
                  <a:cubicBezTo>
                    <a:pt x="4736" y="46027"/>
                    <a:pt x="6315" y="47671"/>
                    <a:pt x="4736" y="50958"/>
                  </a:cubicBezTo>
                  <a:cubicBezTo>
                    <a:pt x="4736" y="52602"/>
                    <a:pt x="4736" y="54246"/>
                    <a:pt x="4736" y="55890"/>
                  </a:cubicBezTo>
                  <a:cubicBezTo>
                    <a:pt x="4736" y="57534"/>
                    <a:pt x="6315" y="59178"/>
                    <a:pt x="4736" y="60821"/>
                  </a:cubicBezTo>
                  <a:cubicBezTo>
                    <a:pt x="4736" y="62465"/>
                    <a:pt x="0" y="62465"/>
                    <a:pt x="1578" y="65753"/>
                  </a:cubicBezTo>
                  <a:cubicBezTo>
                    <a:pt x="4736" y="69041"/>
                    <a:pt x="6315" y="70684"/>
                    <a:pt x="6315" y="75616"/>
                  </a:cubicBezTo>
                  <a:cubicBezTo>
                    <a:pt x="6315" y="78904"/>
                    <a:pt x="9473" y="77260"/>
                    <a:pt x="11052" y="78904"/>
                  </a:cubicBezTo>
                  <a:cubicBezTo>
                    <a:pt x="14210" y="78904"/>
                    <a:pt x="15789" y="78904"/>
                    <a:pt x="17368" y="80547"/>
                  </a:cubicBezTo>
                  <a:cubicBezTo>
                    <a:pt x="18947" y="82191"/>
                    <a:pt x="20526" y="85479"/>
                    <a:pt x="22105" y="87123"/>
                  </a:cubicBezTo>
                  <a:cubicBezTo>
                    <a:pt x="25263" y="88767"/>
                    <a:pt x="30000" y="87123"/>
                    <a:pt x="33157" y="90410"/>
                  </a:cubicBezTo>
                  <a:cubicBezTo>
                    <a:pt x="34736" y="92054"/>
                    <a:pt x="31578" y="88767"/>
                    <a:pt x="33157" y="9041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1" name="Google Shape;860;gb0755e36db_0_0">
              <a:extLst>
                <a:ext uri="{FF2B5EF4-FFF2-40B4-BE49-F238E27FC236}">
                  <a16:creationId xmlns:a16="http://schemas.microsoft.com/office/drawing/2014/main" id="{D4E6C24A-DC04-CC45-861A-FD8742D828E1}"/>
                </a:ext>
              </a:extLst>
            </p:cNvPr>
            <p:cNvSpPr/>
            <p:nvPr/>
          </p:nvSpPr>
          <p:spPr>
            <a:xfrm>
              <a:off x="11100616" y="8162795"/>
              <a:ext cx="353400" cy="28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85" y="120000"/>
                  </a:moveTo>
                  <a:cubicBezTo>
                    <a:pt x="54285" y="109411"/>
                    <a:pt x="51428" y="91764"/>
                    <a:pt x="57142" y="88235"/>
                  </a:cubicBezTo>
                  <a:cubicBezTo>
                    <a:pt x="60000" y="84705"/>
                    <a:pt x="65714" y="81176"/>
                    <a:pt x="68571" y="77647"/>
                  </a:cubicBezTo>
                  <a:cubicBezTo>
                    <a:pt x="71428" y="77647"/>
                    <a:pt x="71428" y="70588"/>
                    <a:pt x="71428" y="70588"/>
                  </a:cubicBezTo>
                  <a:cubicBezTo>
                    <a:pt x="71428" y="56470"/>
                    <a:pt x="71428" y="45882"/>
                    <a:pt x="71428" y="31764"/>
                  </a:cubicBezTo>
                  <a:cubicBezTo>
                    <a:pt x="71428" y="31764"/>
                    <a:pt x="88571" y="31764"/>
                    <a:pt x="91428" y="31764"/>
                  </a:cubicBezTo>
                  <a:cubicBezTo>
                    <a:pt x="100000" y="31764"/>
                    <a:pt x="108571" y="31764"/>
                    <a:pt x="117142" y="31764"/>
                  </a:cubicBezTo>
                  <a:cubicBezTo>
                    <a:pt x="120000" y="31764"/>
                    <a:pt x="120000" y="10588"/>
                    <a:pt x="120000" y="7058"/>
                  </a:cubicBezTo>
                  <a:cubicBezTo>
                    <a:pt x="120000" y="0"/>
                    <a:pt x="120000" y="0"/>
                    <a:pt x="114285" y="0"/>
                  </a:cubicBezTo>
                  <a:cubicBezTo>
                    <a:pt x="94285" y="0"/>
                    <a:pt x="77142" y="0"/>
                    <a:pt x="57142" y="0"/>
                  </a:cubicBezTo>
                  <a:cubicBezTo>
                    <a:pt x="51428" y="7058"/>
                    <a:pt x="48571" y="14117"/>
                    <a:pt x="42857" y="21176"/>
                  </a:cubicBezTo>
                  <a:cubicBezTo>
                    <a:pt x="31428" y="31764"/>
                    <a:pt x="31428" y="42352"/>
                    <a:pt x="28571" y="60000"/>
                  </a:cubicBezTo>
                  <a:cubicBezTo>
                    <a:pt x="28571" y="60000"/>
                    <a:pt x="25714" y="63529"/>
                    <a:pt x="22857" y="63529"/>
                  </a:cubicBezTo>
                  <a:cubicBezTo>
                    <a:pt x="17142" y="70588"/>
                    <a:pt x="14285" y="77647"/>
                    <a:pt x="11428" y="88235"/>
                  </a:cubicBezTo>
                  <a:cubicBezTo>
                    <a:pt x="5714" y="98823"/>
                    <a:pt x="0" y="105882"/>
                    <a:pt x="0" y="120000"/>
                  </a:cubicBezTo>
                  <a:cubicBezTo>
                    <a:pt x="17142" y="120000"/>
                    <a:pt x="37142" y="120000"/>
                    <a:pt x="54285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2" name="Google Shape;861;gb0755e36db_0_0">
              <a:extLst>
                <a:ext uri="{FF2B5EF4-FFF2-40B4-BE49-F238E27FC236}">
                  <a16:creationId xmlns:a16="http://schemas.microsoft.com/office/drawing/2014/main" id="{6821BB7A-B3AC-B74F-96B0-7D45C9350E8E}"/>
                </a:ext>
              </a:extLst>
            </p:cNvPr>
            <p:cNvSpPr/>
            <p:nvPr/>
          </p:nvSpPr>
          <p:spPr>
            <a:xfrm>
              <a:off x="11270162" y="7757499"/>
              <a:ext cx="505800" cy="405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000" y="120000"/>
                  </a:moveTo>
                  <a:cubicBezTo>
                    <a:pt x="44000" y="112500"/>
                    <a:pt x="42000" y="107500"/>
                    <a:pt x="46000" y="102500"/>
                  </a:cubicBezTo>
                  <a:cubicBezTo>
                    <a:pt x="50000" y="100000"/>
                    <a:pt x="56000" y="97500"/>
                    <a:pt x="58000" y="92500"/>
                  </a:cubicBezTo>
                  <a:cubicBezTo>
                    <a:pt x="60000" y="92500"/>
                    <a:pt x="64000" y="92500"/>
                    <a:pt x="66000" y="92500"/>
                  </a:cubicBezTo>
                  <a:cubicBezTo>
                    <a:pt x="68000" y="90000"/>
                    <a:pt x="72000" y="90000"/>
                    <a:pt x="76000" y="87500"/>
                  </a:cubicBezTo>
                  <a:cubicBezTo>
                    <a:pt x="78000" y="85000"/>
                    <a:pt x="78000" y="82500"/>
                    <a:pt x="80000" y="80000"/>
                  </a:cubicBezTo>
                  <a:cubicBezTo>
                    <a:pt x="82000" y="77500"/>
                    <a:pt x="88000" y="80000"/>
                    <a:pt x="90000" y="77500"/>
                  </a:cubicBezTo>
                  <a:cubicBezTo>
                    <a:pt x="92000" y="75000"/>
                    <a:pt x="92000" y="72500"/>
                    <a:pt x="92000" y="70000"/>
                  </a:cubicBezTo>
                  <a:cubicBezTo>
                    <a:pt x="92000" y="65000"/>
                    <a:pt x="98000" y="65000"/>
                    <a:pt x="100000" y="62500"/>
                  </a:cubicBezTo>
                  <a:cubicBezTo>
                    <a:pt x="102000" y="60000"/>
                    <a:pt x="102000" y="57500"/>
                    <a:pt x="106000" y="57500"/>
                  </a:cubicBezTo>
                  <a:cubicBezTo>
                    <a:pt x="108000" y="57500"/>
                    <a:pt x="114000" y="60000"/>
                    <a:pt x="116000" y="60000"/>
                  </a:cubicBezTo>
                  <a:cubicBezTo>
                    <a:pt x="120000" y="57500"/>
                    <a:pt x="112000" y="42500"/>
                    <a:pt x="112000" y="40000"/>
                  </a:cubicBezTo>
                  <a:cubicBezTo>
                    <a:pt x="112000" y="35000"/>
                    <a:pt x="112000" y="30000"/>
                    <a:pt x="112000" y="25000"/>
                  </a:cubicBezTo>
                  <a:cubicBezTo>
                    <a:pt x="110000" y="22500"/>
                    <a:pt x="110000" y="20000"/>
                    <a:pt x="110000" y="17500"/>
                  </a:cubicBezTo>
                  <a:cubicBezTo>
                    <a:pt x="106000" y="17500"/>
                    <a:pt x="104000" y="15000"/>
                    <a:pt x="102000" y="15000"/>
                  </a:cubicBezTo>
                  <a:cubicBezTo>
                    <a:pt x="100000" y="12500"/>
                    <a:pt x="96000" y="15000"/>
                    <a:pt x="94000" y="15000"/>
                  </a:cubicBezTo>
                  <a:cubicBezTo>
                    <a:pt x="92000" y="12500"/>
                    <a:pt x="88000" y="15000"/>
                    <a:pt x="84000" y="15000"/>
                  </a:cubicBezTo>
                  <a:cubicBezTo>
                    <a:pt x="80000" y="15000"/>
                    <a:pt x="72000" y="0"/>
                    <a:pt x="70000" y="10000"/>
                  </a:cubicBezTo>
                  <a:cubicBezTo>
                    <a:pt x="68000" y="17500"/>
                    <a:pt x="66000" y="25000"/>
                    <a:pt x="60000" y="32500"/>
                  </a:cubicBezTo>
                  <a:cubicBezTo>
                    <a:pt x="54000" y="40000"/>
                    <a:pt x="46000" y="40000"/>
                    <a:pt x="40000" y="47500"/>
                  </a:cubicBezTo>
                  <a:cubicBezTo>
                    <a:pt x="36000" y="52500"/>
                    <a:pt x="34000" y="60000"/>
                    <a:pt x="32000" y="67500"/>
                  </a:cubicBezTo>
                  <a:cubicBezTo>
                    <a:pt x="32000" y="72500"/>
                    <a:pt x="34000" y="80000"/>
                    <a:pt x="32000" y="87500"/>
                  </a:cubicBezTo>
                  <a:cubicBezTo>
                    <a:pt x="30000" y="90000"/>
                    <a:pt x="28000" y="95000"/>
                    <a:pt x="28000" y="97500"/>
                  </a:cubicBezTo>
                  <a:cubicBezTo>
                    <a:pt x="26000" y="102500"/>
                    <a:pt x="22000" y="102500"/>
                    <a:pt x="18000" y="105000"/>
                  </a:cubicBezTo>
                  <a:cubicBezTo>
                    <a:pt x="16000" y="107500"/>
                    <a:pt x="14000" y="110000"/>
                    <a:pt x="10000" y="112500"/>
                  </a:cubicBezTo>
                  <a:cubicBezTo>
                    <a:pt x="8000" y="115000"/>
                    <a:pt x="4000" y="115000"/>
                    <a:pt x="0" y="120000"/>
                  </a:cubicBezTo>
                  <a:lnTo>
                    <a:pt x="44000" y="120000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3" name="Google Shape;862;gb0755e36db_0_0">
              <a:extLst>
                <a:ext uri="{FF2B5EF4-FFF2-40B4-BE49-F238E27FC236}">
                  <a16:creationId xmlns:a16="http://schemas.microsoft.com/office/drawing/2014/main" id="{AB7E80A9-3026-FA4E-BB46-C2DAF3A0EFBB}"/>
                </a:ext>
              </a:extLst>
            </p:cNvPr>
            <p:cNvSpPr/>
            <p:nvPr/>
          </p:nvSpPr>
          <p:spPr>
            <a:xfrm>
              <a:off x="11448330" y="7717259"/>
              <a:ext cx="873600" cy="83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384" y="26666"/>
                  </a:moveTo>
                  <a:cubicBezTo>
                    <a:pt x="41538" y="27878"/>
                    <a:pt x="46153" y="35151"/>
                    <a:pt x="41538" y="35151"/>
                  </a:cubicBezTo>
                  <a:cubicBezTo>
                    <a:pt x="40384" y="33939"/>
                    <a:pt x="36923" y="32727"/>
                    <a:pt x="35769" y="33939"/>
                  </a:cubicBezTo>
                  <a:cubicBezTo>
                    <a:pt x="34615" y="35151"/>
                    <a:pt x="34615" y="35151"/>
                    <a:pt x="33461" y="36363"/>
                  </a:cubicBezTo>
                  <a:cubicBezTo>
                    <a:pt x="32307" y="37575"/>
                    <a:pt x="31153" y="37575"/>
                    <a:pt x="30000" y="37575"/>
                  </a:cubicBezTo>
                  <a:cubicBezTo>
                    <a:pt x="27692" y="38787"/>
                    <a:pt x="28846" y="41212"/>
                    <a:pt x="27692" y="42424"/>
                  </a:cubicBezTo>
                  <a:cubicBezTo>
                    <a:pt x="27692" y="44848"/>
                    <a:pt x="24230" y="43636"/>
                    <a:pt x="23076" y="44848"/>
                  </a:cubicBezTo>
                  <a:cubicBezTo>
                    <a:pt x="20769" y="44848"/>
                    <a:pt x="20769" y="47272"/>
                    <a:pt x="19615" y="48484"/>
                  </a:cubicBezTo>
                  <a:cubicBezTo>
                    <a:pt x="17307" y="50909"/>
                    <a:pt x="15000" y="49696"/>
                    <a:pt x="12692" y="50909"/>
                  </a:cubicBezTo>
                  <a:cubicBezTo>
                    <a:pt x="11538" y="50909"/>
                    <a:pt x="10384" y="50909"/>
                    <a:pt x="9230" y="52121"/>
                  </a:cubicBezTo>
                  <a:cubicBezTo>
                    <a:pt x="8076" y="52121"/>
                    <a:pt x="5769" y="53333"/>
                    <a:pt x="4615" y="54545"/>
                  </a:cubicBezTo>
                  <a:cubicBezTo>
                    <a:pt x="0" y="56969"/>
                    <a:pt x="1153" y="58181"/>
                    <a:pt x="1153" y="63030"/>
                  </a:cubicBezTo>
                  <a:cubicBezTo>
                    <a:pt x="1153" y="66666"/>
                    <a:pt x="0" y="66666"/>
                    <a:pt x="2307" y="67878"/>
                  </a:cubicBezTo>
                  <a:cubicBezTo>
                    <a:pt x="3461" y="69090"/>
                    <a:pt x="5769" y="70303"/>
                    <a:pt x="6923" y="71515"/>
                  </a:cubicBezTo>
                  <a:cubicBezTo>
                    <a:pt x="18461" y="80000"/>
                    <a:pt x="30000" y="87272"/>
                    <a:pt x="42692" y="95757"/>
                  </a:cubicBezTo>
                  <a:cubicBezTo>
                    <a:pt x="46153" y="98181"/>
                    <a:pt x="50769" y="101818"/>
                    <a:pt x="55384" y="104242"/>
                  </a:cubicBezTo>
                  <a:cubicBezTo>
                    <a:pt x="55384" y="105454"/>
                    <a:pt x="56538" y="105454"/>
                    <a:pt x="56538" y="105454"/>
                  </a:cubicBezTo>
                  <a:cubicBezTo>
                    <a:pt x="60000" y="111515"/>
                    <a:pt x="62307" y="111515"/>
                    <a:pt x="66923" y="112727"/>
                  </a:cubicBezTo>
                  <a:cubicBezTo>
                    <a:pt x="70384" y="113939"/>
                    <a:pt x="66923" y="118787"/>
                    <a:pt x="70384" y="119999"/>
                  </a:cubicBezTo>
                  <a:cubicBezTo>
                    <a:pt x="71538" y="119999"/>
                    <a:pt x="75000" y="118787"/>
                    <a:pt x="77307" y="117575"/>
                  </a:cubicBezTo>
                  <a:cubicBezTo>
                    <a:pt x="78461" y="117575"/>
                    <a:pt x="81923" y="117575"/>
                    <a:pt x="83076" y="116363"/>
                  </a:cubicBezTo>
                  <a:cubicBezTo>
                    <a:pt x="87692" y="112727"/>
                    <a:pt x="92307" y="109090"/>
                    <a:pt x="98076" y="105454"/>
                  </a:cubicBezTo>
                  <a:cubicBezTo>
                    <a:pt x="103846" y="101818"/>
                    <a:pt x="109615" y="96969"/>
                    <a:pt x="115384" y="93333"/>
                  </a:cubicBezTo>
                  <a:cubicBezTo>
                    <a:pt x="116538" y="93333"/>
                    <a:pt x="117692" y="92121"/>
                    <a:pt x="120000" y="90909"/>
                  </a:cubicBezTo>
                  <a:cubicBezTo>
                    <a:pt x="117692" y="86060"/>
                    <a:pt x="116538" y="84848"/>
                    <a:pt x="111923" y="83636"/>
                  </a:cubicBezTo>
                  <a:cubicBezTo>
                    <a:pt x="110769" y="83636"/>
                    <a:pt x="108461" y="83636"/>
                    <a:pt x="108461" y="83636"/>
                  </a:cubicBezTo>
                  <a:cubicBezTo>
                    <a:pt x="108461" y="80000"/>
                    <a:pt x="108461" y="78787"/>
                    <a:pt x="106153" y="76363"/>
                  </a:cubicBezTo>
                  <a:cubicBezTo>
                    <a:pt x="105000" y="73939"/>
                    <a:pt x="105000" y="73939"/>
                    <a:pt x="106153" y="72727"/>
                  </a:cubicBezTo>
                  <a:cubicBezTo>
                    <a:pt x="108461" y="70303"/>
                    <a:pt x="107307" y="69090"/>
                    <a:pt x="107307" y="66666"/>
                  </a:cubicBezTo>
                  <a:cubicBezTo>
                    <a:pt x="107307" y="64242"/>
                    <a:pt x="108461" y="63030"/>
                    <a:pt x="107307" y="60606"/>
                  </a:cubicBezTo>
                  <a:cubicBezTo>
                    <a:pt x="107307" y="59393"/>
                    <a:pt x="107307" y="58181"/>
                    <a:pt x="107307" y="55757"/>
                  </a:cubicBezTo>
                  <a:cubicBezTo>
                    <a:pt x="107307" y="54545"/>
                    <a:pt x="107307" y="52121"/>
                    <a:pt x="106153" y="50909"/>
                  </a:cubicBezTo>
                  <a:cubicBezTo>
                    <a:pt x="105000" y="49696"/>
                    <a:pt x="105000" y="47272"/>
                    <a:pt x="105000" y="44848"/>
                  </a:cubicBezTo>
                  <a:cubicBezTo>
                    <a:pt x="105000" y="41212"/>
                    <a:pt x="103846" y="36363"/>
                    <a:pt x="100384" y="32727"/>
                  </a:cubicBezTo>
                  <a:cubicBezTo>
                    <a:pt x="98076" y="30303"/>
                    <a:pt x="95769" y="27878"/>
                    <a:pt x="94615" y="24242"/>
                  </a:cubicBezTo>
                  <a:cubicBezTo>
                    <a:pt x="92307" y="19393"/>
                    <a:pt x="96923" y="20606"/>
                    <a:pt x="98076" y="15757"/>
                  </a:cubicBezTo>
                  <a:cubicBezTo>
                    <a:pt x="98076" y="10909"/>
                    <a:pt x="98076" y="7272"/>
                    <a:pt x="99230" y="2424"/>
                  </a:cubicBezTo>
                  <a:cubicBezTo>
                    <a:pt x="98076" y="2424"/>
                    <a:pt x="98076" y="1212"/>
                    <a:pt x="96923" y="1212"/>
                  </a:cubicBezTo>
                  <a:cubicBezTo>
                    <a:pt x="94615" y="2424"/>
                    <a:pt x="94615" y="0"/>
                    <a:pt x="93461" y="0"/>
                  </a:cubicBezTo>
                  <a:cubicBezTo>
                    <a:pt x="92307" y="0"/>
                    <a:pt x="92307" y="1212"/>
                    <a:pt x="91153" y="1212"/>
                  </a:cubicBezTo>
                  <a:cubicBezTo>
                    <a:pt x="88846" y="1212"/>
                    <a:pt x="88846" y="0"/>
                    <a:pt x="86538" y="0"/>
                  </a:cubicBezTo>
                  <a:cubicBezTo>
                    <a:pt x="85384" y="1212"/>
                    <a:pt x="84230" y="1212"/>
                    <a:pt x="83076" y="2424"/>
                  </a:cubicBezTo>
                  <a:cubicBezTo>
                    <a:pt x="80769" y="3636"/>
                    <a:pt x="80769" y="2424"/>
                    <a:pt x="78461" y="1212"/>
                  </a:cubicBezTo>
                  <a:cubicBezTo>
                    <a:pt x="76153" y="1212"/>
                    <a:pt x="72692" y="1212"/>
                    <a:pt x="70384" y="2424"/>
                  </a:cubicBezTo>
                  <a:cubicBezTo>
                    <a:pt x="64615" y="3636"/>
                    <a:pt x="58846" y="3636"/>
                    <a:pt x="53076" y="6060"/>
                  </a:cubicBezTo>
                  <a:cubicBezTo>
                    <a:pt x="51923" y="7272"/>
                    <a:pt x="50769" y="8484"/>
                    <a:pt x="49615" y="8484"/>
                  </a:cubicBezTo>
                  <a:cubicBezTo>
                    <a:pt x="48461" y="9696"/>
                    <a:pt x="46153" y="9696"/>
                    <a:pt x="45000" y="9696"/>
                  </a:cubicBezTo>
                  <a:cubicBezTo>
                    <a:pt x="42692" y="10909"/>
                    <a:pt x="42692" y="14545"/>
                    <a:pt x="39230" y="14545"/>
                  </a:cubicBezTo>
                  <a:cubicBezTo>
                    <a:pt x="40384" y="18181"/>
                    <a:pt x="40384" y="21818"/>
                    <a:pt x="40384" y="26666"/>
                  </a:cubicBezTo>
                  <a:cubicBezTo>
                    <a:pt x="41538" y="27878"/>
                    <a:pt x="40384" y="24242"/>
                    <a:pt x="40384" y="2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4" name="Google Shape;863;gb0755e36db_0_0">
              <a:extLst>
                <a:ext uri="{FF2B5EF4-FFF2-40B4-BE49-F238E27FC236}">
                  <a16:creationId xmlns:a16="http://schemas.microsoft.com/office/drawing/2014/main" id="{EA20240D-BFA4-DA48-8AE7-D23E2B0AECDA}"/>
                </a:ext>
              </a:extLst>
            </p:cNvPr>
            <p:cNvSpPr/>
            <p:nvPr/>
          </p:nvSpPr>
          <p:spPr>
            <a:xfrm>
              <a:off x="8741327" y="4558266"/>
              <a:ext cx="2571900" cy="191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590" y="19559"/>
                  </a:moveTo>
                  <a:cubicBezTo>
                    <a:pt x="12196" y="20088"/>
                    <a:pt x="10229" y="21145"/>
                    <a:pt x="10622" y="21674"/>
                  </a:cubicBezTo>
                  <a:cubicBezTo>
                    <a:pt x="11016" y="22202"/>
                    <a:pt x="11803" y="22202"/>
                    <a:pt x="12590" y="22731"/>
                  </a:cubicBezTo>
                  <a:cubicBezTo>
                    <a:pt x="13377" y="22731"/>
                    <a:pt x="14163" y="22731"/>
                    <a:pt x="15344" y="22731"/>
                  </a:cubicBezTo>
                  <a:cubicBezTo>
                    <a:pt x="15344" y="22731"/>
                    <a:pt x="17311" y="22202"/>
                    <a:pt x="17704" y="22202"/>
                  </a:cubicBezTo>
                  <a:cubicBezTo>
                    <a:pt x="17311" y="22202"/>
                    <a:pt x="16524" y="22731"/>
                    <a:pt x="16131" y="23259"/>
                  </a:cubicBezTo>
                  <a:cubicBezTo>
                    <a:pt x="15737" y="23788"/>
                    <a:pt x="15344" y="24317"/>
                    <a:pt x="15737" y="25374"/>
                  </a:cubicBezTo>
                  <a:cubicBezTo>
                    <a:pt x="16524" y="26431"/>
                    <a:pt x="14163" y="29074"/>
                    <a:pt x="12983" y="28546"/>
                  </a:cubicBezTo>
                  <a:cubicBezTo>
                    <a:pt x="12590" y="28017"/>
                    <a:pt x="11803" y="28546"/>
                    <a:pt x="11016" y="28546"/>
                  </a:cubicBezTo>
                  <a:cubicBezTo>
                    <a:pt x="10622" y="28017"/>
                    <a:pt x="9836" y="28546"/>
                    <a:pt x="9442" y="28546"/>
                  </a:cubicBezTo>
                  <a:cubicBezTo>
                    <a:pt x="9049" y="28546"/>
                    <a:pt x="8262" y="28546"/>
                    <a:pt x="7868" y="29603"/>
                  </a:cubicBezTo>
                  <a:cubicBezTo>
                    <a:pt x="7475" y="30132"/>
                    <a:pt x="7081" y="30132"/>
                    <a:pt x="6295" y="30132"/>
                  </a:cubicBezTo>
                  <a:cubicBezTo>
                    <a:pt x="5114" y="30660"/>
                    <a:pt x="3934" y="31189"/>
                    <a:pt x="2754" y="31189"/>
                  </a:cubicBezTo>
                  <a:cubicBezTo>
                    <a:pt x="2360" y="31189"/>
                    <a:pt x="1573" y="30660"/>
                    <a:pt x="1573" y="31189"/>
                  </a:cubicBezTo>
                  <a:cubicBezTo>
                    <a:pt x="1180" y="31718"/>
                    <a:pt x="0" y="31718"/>
                    <a:pt x="0" y="32775"/>
                  </a:cubicBezTo>
                  <a:cubicBezTo>
                    <a:pt x="0" y="33303"/>
                    <a:pt x="393" y="32775"/>
                    <a:pt x="393" y="33303"/>
                  </a:cubicBezTo>
                  <a:cubicBezTo>
                    <a:pt x="393" y="33303"/>
                    <a:pt x="0" y="33832"/>
                    <a:pt x="0" y="33832"/>
                  </a:cubicBezTo>
                  <a:cubicBezTo>
                    <a:pt x="0" y="34361"/>
                    <a:pt x="786" y="35418"/>
                    <a:pt x="1180" y="35947"/>
                  </a:cubicBezTo>
                  <a:cubicBezTo>
                    <a:pt x="1180" y="35947"/>
                    <a:pt x="1573" y="35418"/>
                    <a:pt x="1573" y="35418"/>
                  </a:cubicBezTo>
                  <a:cubicBezTo>
                    <a:pt x="1967" y="34889"/>
                    <a:pt x="2360" y="35418"/>
                    <a:pt x="2754" y="35947"/>
                  </a:cubicBezTo>
                  <a:cubicBezTo>
                    <a:pt x="3147" y="35947"/>
                    <a:pt x="5114" y="36475"/>
                    <a:pt x="5114" y="35418"/>
                  </a:cubicBezTo>
                  <a:cubicBezTo>
                    <a:pt x="5114" y="35947"/>
                    <a:pt x="4721" y="35947"/>
                    <a:pt x="5114" y="36475"/>
                  </a:cubicBezTo>
                  <a:cubicBezTo>
                    <a:pt x="5114" y="37004"/>
                    <a:pt x="5901" y="37533"/>
                    <a:pt x="6295" y="37533"/>
                  </a:cubicBezTo>
                  <a:cubicBezTo>
                    <a:pt x="6688" y="38061"/>
                    <a:pt x="7081" y="38061"/>
                    <a:pt x="7475" y="38061"/>
                  </a:cubicBezTo>
                  <a:cubicBezTo>
                    <a:pt x="8262" y="38061"/>
                    <a:pt x="8262" y="37004"/>
                    <a:pt x="8655" y="37533"/>
                  </a:cubicBezTo>
                  <a:cubicBezTo>
                    <a:pt x="9442" y="37533"/>
                    <a:pt x="10622" y="37533"/>
                    <a:pt x="11016" y="37533"/>
                  </a:cubicBezTo>
                  <a:cubicBezTo>
                    <a:pt x="11409" y="37533"/>
                    <a:pt x="11409" y="37004"/>
                    <a:pt x="11803" y="36475"/>
                  </a:cubicBezTo>
                  <a:cubicBezTo>
                    <a:pt x="12196" y="36475"/>
                    <a:pt x="13377" y="37533"/>
                    <a:pt x="13377" y="38061"/>
                  </a:cubicBezTo>
                  <a:cubicBezTo>
                    <a:pt x="13377" y="38590"/>
                    <a:pt x="9442" y="38061"/>
                    <a:pt x="8655" y="38590"/>
                  </a:cubicBezTo>
                  <a:cubicBezTo>
                    <a:pt x="7868" y="38590"/>
                    <a:pt x="9049" y="39118"/>
                    <a:pt x="9442" y="39118"/>
                  </a:cubicBezTo>
                  <a:cubicBezTo>
                    <a:pt x="10229" y="39647"/>
                    <a:pt x="10622" y="39118"/>
                    <a:pt x="11409" y="39647"/>
                  </a:cubicBezTo>
                  <a:cubicBezTo>
                    <a:pt x="11016" y="39118"/>
                    <a:pt x="10229" y="39647"/>
                    <a:pt x="9442" y="39647"/>
                  </a:cubicBezTo>
                  <a:cubicBezTo>
                    <a:pt x="8262" y="39647"/>
                    <a:pt x="7081" y="39118"/>
                    <a:pt x="5901" y="39118"/>
                  </a:cubicBezTo>
                  <a:cubicBezTo>
                    <a:pt x="5114" y="39118"/>
                    <a:pt x="3540" y="39118"/>
                    <a:pt x="3540" y="40176"/>
                  </a:cubicBezTo>
                  <a:cubicBezTo>
                    <a:pt x="3147" y="40704"/>
                    <a:pt x="4327" y="41233"/>
                    <a:pt x="4721" y="41233"/>
                  </a:cubicBezTo>
                  <a:cubicBezTo>
                    <a:pt x="5114" y="41233"/>
                    <a:pt x="5901" y="40704"/>
                    <a:pt x="5901" y="40704"/>
                  </a:cubicBezTo>
                  <a:cubicBezTo>
                    <a:pt x="6295" y="41233"/>
                    <a:pt x="5901" y="41233"/>
                    <a:pt x="5901" y="41762"/>
                  </a:cubicBezTo>
                  <a:cubicBezTo>
                    <a:pt x="6295" y="42290"/>
                    <a:pt x="7081" y="42290"/>
                    <a:pt x="7475" y="42290"/>
                  </a:cubicBezTo>
                  <a:cubicBezTo>
                    <a:pt x="8262" y="42290"/>
                    <a:pt x="9049" y="42290"/>
                    <a:pt x="9836" y="42290"/>
                  </a:cubicBezTo>
                  <a:cubicBezTo>
                    <a:pt x="9836" y="42290"/>
                    <a:pt x="8262" y="42819"/>
                    <a:pt x="7868" y="42819"/>
                  </a:cubicBezTo>
                  <a:cubicBezTo>
                    <a:pt x="6295" y="43348"/>
                    <a:pt x="7475" y="44405"/>
                    <a:pt x="8262" y="44933"/>
                  </a:cubicBezTo>
                  <a:cubicBezTo>
                    <a:pt x="9049" y="45462"/>
                    <a:pt x="9836" y="45462"/>
                    <a:pt x="10622" y="45991"/>
                  </a:cubicBezTo>
                  <a:cubicBezTo>
                    <a:pt x="10622" y="45991"/>
                    <a:pt x="12196" y="45991"/>
                    <a:pt x="12196" y="45991"/>
                  </a:cubicBezTo>
                  <a:cubicBezTo>
                    <a:pt x="12196" y="45991"/>
                    <a:pt x="11409" y="45462"/>
                    <a:pt x="11409" y="44933"/>
                  </a:cubicBezTo>
                  <a:cubicBezTo>
                    <a:pt x="11409" y="44405"/>
                    <a:pt x="12196" y="44933"/>
                    <a:pt x="12196" y="44933"/>
                  </a:cubicBezTo>
                  <a:cubicBezTo>
                    <a:pt x="12590" y="45462"/>
                    <a:pt x="12983" y="44933"/>
                    <a:pt x="13377" y="44405"/>
                  </a:cubicBezTo>
                  <a:cubicBezTo>
                    <a:pt x="13377" y="44405"/>
                    <a:pt x="13770" y="43876"/>
                    <a:pt x="14163" y="43876"/>
                  </a:cubicBezTo>
                  <a:cubicBezTo>
                    <a:pt x="14557" y="44405"/>
                    <a:pt x="14163" y="45462"/>
                    <a:pt x="14163" y="45462"/>
                  </a:cubicBezTo>
                  <a:cubicBezTo>
                    <a:pt x="14557" y="45991"/>
                    <a:pt x="15737" y="44933"/>
                    <a:pt x="16131" y="44933"/>
                  </a:cubicBezTo>
                  <a:cubicBezTo>
                    <a:pt x="16918" y="44405"/>
                    <a:pt x="16918" y="44405"/>
                    <a:pt x="17311" y="44933"/>
                  </a:cubicBezTo>
                  <a:cubicBezTo>
                    <a:pt x="17704" y="45462"/>
                    <a:pt x="18098" y="44405"/>
                    <a:pt x="18491" y="44405"/>
                  </a:cubicBezTo>
                  <a:cubicBezTo>
                    <a:pt x="18885" y="43876"/>
                    <a:pt x="19672" y="44405"/>
                    <a:pt x="20065" y="44405"/>
                  </a:cubicBezTo>
                  <a:cubicBezTo>
                    <a:pt x="21245" y="44405"/>
                    <a:pt x="22819" y="44933"/>
                    <a:pt x="24000" y="45462"/>
                  </a:cubicBezTo>
                  <a:cubicBezTo>
                    <a:pt x="24786" y="45462"/>
                    <a:pt x="25573" y="46519"/>
                    <a:pt x="26360" y="46519"/>
                  </a:cubicBezTo>
                  <a:cubicBezTo>
                    <a:pt x="27147" y="46519"/>
                    <a:pt x="27934" y="47048"/>
                    <a:pt x="28327" y="47577"/>
                  </a:cubicBezTo>
                  <a:cubicBezTo>
                    <a:pt x="29114" y="48105"/>
                    <a:pt x="28721" y="48634"/>
                    <a:pt x="28721" y="49162"/>
                  </a:cubicBezTo>
                  <a:cubicBezTo>
                    <a:pt x="28721" y="49691"/>
                    <a:pt x="29508" y="50748"/>
                    <a:pt x="29901" y="50748"/>
                  </a:cubicBezTo>
                  <a:cubicBezTo>
                    <a:pt x="30295" y="51277"/>
                    <a:pt x="31081" y="50748"/>
                    <a:pt x="31475" y="51277"/>
                  </a:cubicBezTo>
                  <a:cubicBezTo>
                    <a:pt x="31475" y="52334"/>
                    <a:pt x="32262" y="52863"/>
                    <a:pt x="32655" y="53392"/>
                  </a:cubicBezTo>
                  <a:cubicBezTo>
                    <a:pt x="33049" y="53920"/>
                    <a:pt x="32655" y="54977"/>
                    <a:pt x="33049" y="55506"/>
                  </a:cubicBezTo>
                  <a:cubicBezTo>
                    <a:pt x="33049" y="56035"/>
                    <a:pt x="33836" y="56563"/>
                    <a:pt x="33836" y="57621"/>
                  </a:cubicBezTo>
                  <a:cubicBezTo>
                    <a:pt x="33836" y="58149"/>
                    <a:pt x="33442" y="58149"/>
                    <a:pt x="33836" y="58678"/>
                  </a:cubicBezTo>
                  <a:cubicBezTo>
                    <a:pt x="33836" y="58678"/>
                    <a:pt x="34229" y="59207"/>
                    <a:pt x="34229" y="59207"/>
                  </a:cubicBezTo>
                  <a:cubicBezTo>
                    <a:pt x="34229" y="59207"/>
                    <a:pt x="34229" y="59207"/>
                    <a:pt x="34229" y="59207"/>
                  </a:cubicBezTo>
                  <a:cubicBezTo>
                    <a:pt x="34622" y="58678"/>
                    <a:pt x="35409" y="59735"/>
                    <a:pt x="35016" y="60264"/>
                  </a:cubicBezTo>
                  <a:cubicBezTo>
                    <a:pt x="34622" y="60792"/>
                    <a:pt x="34622" y="60792"/>
                    <a:pt x="34622" y="61850"/>
                  </a:cubicBezTo>
                  <a:cubicBezTo>
                    <a:pt x="34622" y="61321"/>
                    <a:pt x="35409" y="60792"/>
                    <a:pt x="35803" y="61850"/>
                  </a:cubicBezTo>
                  <a:cubicBezTo>
                    <a:pt x="35803" y="62378"/>
                    <a:pt x="35803" y="62378"/>
                    <a:pt x="35803" y="62907"/>
                  </a:cubicBezTo>
                  <a:cubicBezTo>
                    <a:pt x="35803" y="62907"/>
                    <a:pt x="35803" y="63964"/>
                    <a:pt x="35803" y="63436"/>
                  </a:cubicBezTo>
                  <a:cubicBezTo>
                    <a:pt x="35803" y="63964"/>
                    <a:pt x="36590" y="63964"/>
                    <a:pt x="36590" y="63964"/>
                  </a:cubicBezTo>
                  <a:cubicBezTo>
                    <a:pt x="36196" y="63436"/>
                    <a:pt x="35016" y="66607"/>
                    <a:pt x="35409" y="64493"/>
                  </a:cubicBezTo>
                  <a:cubicBezTo>
                    <a:pt x="35409" y="64493"/>
                    <a:pt x="34622" y="63964"/>
                    <a:pt x="34622" y="64493"/>
                  </a:cubicBezTo>
                  <a:cubicBezTo>
                    <a:pt x="34622" y="64493"/>
                    <a:pt x="35016" y="64493"/>
                    <a:pt x="35016" y="64493"/>
                  </a:cubicBezTo>
                  <a:cubicBezTo>
                    <a:pt x="35016" y="65022"/>
                    <a:pt x="33836" y="65022"/>
                    <a:pt x="34229" y="65550"/>
                  </a:cubicBezTo>
                  <a:cubicBezTo>
                    <a:pt x="34229" y="65550"/>
                    <a:pt x="35409" y="66079"/>
                    <a:pt x="35016" y="66079"/>
                  </a:cubicBezTo>
                  <a:cubicBezTo>
                    <a:pt x="34229" y="67136"/>
                    <a:pt x="35803" y="67136"/>
                    <a:pt x="36196" y="66607"/>
                  </a:cubicBezTo>
                  <a:cubicBezTo>
                    <a:pt x="35803" y="67136"/>
                    <a:pt x="35409" y="67136"/>
                    <a:pt x="34622" y="67136"/>
                  </a:cubicBezTo>
                  <a:cubicBezTo>
                    <a:pt x="34622" y="67136"/>
                    <a:pt x="33836" y="68193"/>
                    <a:pt x="33836" y="68193"/>
                  </a:cubicBezTo>
                  <a:cubicBezTo>
                    <a:pt x="33836" y="68193"/>
                    <a:pt x="34229" y="68722"/>
                    <a:pt x="34229" y="68722"/>
                  </a:cubicBezTo>
                  <a:cubicBezTo>
                    <a:pt x="35016" y="69251"/>
                    <a:pt x="34622" y="69251"/>
                    <a:pt x="35016" y="69251"/>
                  </a:cubicBezTo>
                  <a:cubicBezTo>
                    <a:pt x="35409" y="69251"/>
                    <a:pt x="36983" y="70308"/>
                    <a:pt x="37377" y="69251"/>
                  </a:cubicBezTo>
                  <a:cubicBezTo>
                    <a:pt x="37377" y="67665"/>
                    <a:pt x="38163" y="68193"/>
                    <a:pt x="38557" y="67665"/>
                  </a:cubicBezTo>
                  <a:cubicBezTo>
                    <a:pt x="38557" y="67665"/>
                    <a:pt x="37770" y="64493"/>
                    <a:pt x="37770" y="64493"/>
                  </a:cubicBezTo>
                  <a:cubicBezTo>
                    <a:pt x="37770" y="65022"/>
                    <a:pt x="38557" y="66607"/>
                    <a:pt x="38557" y="66607"/>
                  </a:cubicBezTo>
                  <a:cubicBezTo>
                    <a:pt x="38950" y="67665"/>
                    <a:pt x="39344" y="66607"/>
                    <a:pt x="39737" y="66607"/>
                  </a:cubicBezTo>
                  <a:cubicBezTo>
                    <a:pt x="39737" y="66607"/>
                    <a:pt x="38557" y="68722"/>
                    <a:pt x="38557" y="68722"/>
                  </a:cubicBezTo>
                  <a:cubicBezTo>
                    <a:pt x="38557" y="68722"/>
                    <a:pt x="40131" y="68193"/>
                    <a:pt x="40131" y="68193"/>
                  </a:cubicBezTo>
                  <a:cubicBezTo>
                    <a:pt x="40524" y="68193"/>
                    <a:pt x="40918" y="68193"/>
                    <a:pt x="40918" y="68193"/>
                  </a:cubicBezTo>
                  <a:cubicBezTo>
                    <a:pt x="41311" y="68193"/>
                    <a:pt x="41704" y="67665"/>
                    <a:pt x="42098" y="67665"/>
                  </a:cubicBezTo>
                  <a:cubicBezTo>
                    <a:pt x="42098" y="68193"/>
                    <a:pt x="41704" y="68722"/>
                    <a:pt x="41311" y="68722"/>
                  </a:cubicBezTo>
                  <a:cubicBezTo>
                    <a:pt x="40918" y="68722"/>
                    <a:pt x="40131" y="68722"/>
                    <a:pt x="39737" y="69251"/>
                  </a:cubicBezTo>
                  <a:cubicBezTo>
                    <a:pt x="39344" y="69779"/>
                    <a:pt x="40524" y="69251"/>
                    <a:pt x="40524" y="69251"/>
                  </a:cubicBezTo>
                  <a:cubicBezTo>
                    <a:pt x="41311" y="69251"/>
                    <a:pt x="42098" y="69251"/>
                    <a:pt x="42885" y="69251"/>
                  </a:cubicBezTo>
                  <a:cubicBezTo>
                    <a:pt x="42491" y="69251"/>
                    <a:pt x="40918" y="69251"/>
                    <a:pt x="40918" y="69779"/>
                  </a:cubicBezTo>
                  <a:cubicBezTo>
                    <a:pt x="40918" y="69779"/>
                    <a:pt x="41704" y="70308"/>
                    <a:pt x="41704" y="70837"/>
                  </a:cubicBezTo>
                  <a:cubicBezTo>
                    <a:pt x="41704" y="70837"/>
                    <a:pt x="41704" y="71365"/>
                    <a:pt x="41704" y="71365"/>
                  </a:cubicBezTo>
                  <a:cubicBezTo>
                    <a:pt x="41704" y="71894"/>
                    <a:pt x="41311" y="71894"/>
                    <a:pt x="41704" y="72422"/>
                  </a:cubicBezTo>
                  <a:cubicBezTo>
                    <a:pt x="41704" y="72422"/>
                    <a:pt x="42491" y="71894"/>
                    <a:pt x="42885" y="71894"/>
                  </a:cubicBezTo>
                  <a:cubicBezTo>
                    <a:pt x="43278" y="71894"/>
                    <a:pt x="42885" y="71894"/>
                    <a:pt x="43278" y="72422"/>
                  </a:cubicBezTo>
                  <a:cubicBezTo>
                    <a:pt x="43672" y="72951"/>
                    <a:pt x="43672" y="73480"/>
                    <a:pt x="44065" y="74008"/>
                  </a:cubicBezTo>
                  <a:cubicBezTo>
                    <a:pt x="44065" y="74537"/>
                    <a:pt x="42885" y="74537"/>
                    <a:pt x="42885" y="74537"/>
                  </a:cubicBezTo>
                  <a:cubicBezTo>
                    <a:pt x="41311" y="72951"/>
                    <a:pt x="38950" y="71894"/>
                    <a:pt x="37377" y="72422"/>
                  </a:cubicBezTo>
                  <a:cubicBezTo>
                    <a:pt x="35803" y="72422"/>
                    <a:pt x="37770" y="74008"/>
                    <a:pt x="38557" y="74008"/>
                  </a:cubicBezTo>
                  <a:cubicBezTo>
                    <a:pt x="39737" y="74537"/>
                    <a:pt x="40524" y="76123"/>
                    <a:pt x="41704" y="76123"/>
                  </a:cubicBezTo>
                  <a:cubicBezTo>
                    <a:pt x="42098" y="76123"/>
                    <a:pt x="42491" y="75594"/>
                    <a:pt x="43278" y="75594"/>
                  </a:cubicBezTo>
                  <a:cubicBezTo>
                    <a:pt x="43278" y="76123"/>
                    <a:pt x="44459" y="76123"/>
                    <a:pt x="44459" y="76123"/>
                  </a:cubicBezTo>
                  <a:cubicBezTo>
                    <a:pt x="44852" y="76651"/>
                    <a:pt x="44459" y="77180"/>
                    <a:pt x="44459" y="77180"/>
                  </a:cubicBezTo>
                  <a:cubicBezTo>
                    <a:pt x="43278" y="77709"/>
                    <a:pt x="44852" y="78237"/>
                    <a:pt x="44459" y="78766"/>
                  </a:cubicBezTo>
                  <a:cubicBezTo>
                    <a:pt x="44459" y="79295"/>
                    <a:pt x="43672" y="78766"/>
                    <a:pt x="43672" y="79823"/>
                  </a:cubicBezTo>
                  <a:cubicBezTo>
                    <a:pt x="43672" y="80352"/>
                    <a:pt x="44459" y="80352"/>
                    <a:pt x="44459" y="80352"/>
                  </a:cubicBezTo>
                  <a:cubicBezTo>
                    <a:pt x="44065" y="80881"/>
                    <a:pt x="43278" y="79823"/>
                    <a:pt x="43278" y="80352"/>
                  </a:cubicBezTo>
                  <a:cubicBezTo>
                    <a:pt x="42885" y="80881"/>
                    <a:pt x="42885" y="81409"/>
                    <a:pt x="42885" y="81938"/>
                  </a:cubicBezTo>
                  <a:cubicBezTo>
                    <a:pt x="42885" y="81938"/>
                    <a:pt x="43672" y="81938"/>
                    <a:pt x="43672" y="81938"/>
                  </a:cubicBezTo>
                  <a:cubicBezTo>
                    <a:pt x="43672" y="82466"/>
                    <a:pt x="42885" y="82995"/>
                    <a:pt x="42491" y="82995"/>
                  </a:cubicBezTo>
                  <a:cubicBezTo>
                    <a:pt x="42098" y="82995"/>
                    <a:pt x="41704" y="82995"/>
                    <a:pt x="41311" y="82995"/>
                  </a:cubicBezTo>
                  <a:cubicBezTo>
                    <a:pt x="40918" y="82466"/>
                    <a:pt x="40524" y="82466"/>
                    <a:pt x="40131" y="82995"/>
                  </a:cubicBezTo>
                  <a:cubicBezTo>
                    <a:pt x="39737" y="83524"/>
                    <a:pt x="39737" y="82995"/>
                    <a:pt x="39344" y="83524"/>
                  </a:cubicBezTo>
                  <a:cubicBezTo>
                    <a:pt x="39344" y="83524"/>
                    <a:pt x="40524" y="85110"/>
                    <a:pt x="40918" y="85110"/>
                  </a:cubicBezTo>
                  <a:cubicBezTo>
                    <a:pt x="40918" y="84581"/>
                    <a:pt x="40918" y="84581"/>
                    <a:pt x="40524" y="84581"/>
                  </a:cubicBezTo>
                  <a:cubicBezTo>
                    <a:pt x="40524" y="84581"/>
                    <a:pt x="41704" y="84581"/>
                    <a:pt x="41704" y="84581"/>
                  </a:cubicBezTo>
                  <a:cubicBezTo>
                    <a:pt x="41704" y="84581"/>
                    <a:pt x="43672" y="83524"/>
                    <a:pt x="43672" y="84052"/>
                  </a:cubicBezTo>
                  <a:cubicBezTo>
                    <a:pt x="43278" y="84052"/>
                    <a:pt x="42885" y="84052"/>
                    <a:pt x="42491" y="84581"/>
                  </a:cubicBezTo>
                  <a:cubicBezTo>
                    <a:pt x="42885" y="84052"/>
                    <a:pt x="43672" y="85110"/>
                    <a:pt x="43278" y="85110"/>
                  </a:cubicBezTo>
                  <a:cubicBezTo>
                    <a:pt x="43672" y="85110"/>
                    <a:pt x="44852" y="85638"/>
                    <a:pt x="45245" y="85638"/>
                  </a:cubicBezTo>
                  <a:cubicBezTo>
                    <a:pt x="44852" y="85638"/>
                    <a:pt x="44065" y="85638"/>
                    <a:pt x="44065" y="85638"/>
                  </a:cubicBezTo>
                  <a:cubicBezTo>
                    <a:pt x="44065" y="85638"/>
                    <a:pt x="45639" y="87224"/>
                    <a:pt x="45639" y="87224"/>
                  </a:cubicBezTo>
                  <a:cubicBezTo>
                    <a:pt x="44459" y="87224"/>
                    <a:pt x="43672" y="85110"/>
                    <a:pt x="42491" y="85110"/>
                  </a:cubicBezTo>
                  <a:cubicBezTo>
                    <a:pt x="41704" y="85110"/>
                    <a:pt x="39737" y="84581"/>
                    <a:pt x="39344" y="85638"/>
                  </a:cubicBezTo>
                  <a:cubicBezTo>
                    <a:pt x="39344" y="86167"/>
                    <a:pt x="38950" y="86167"/>
                    <a:pt x="38557" y="86696"/>
                  </a:cubicBezTo>
                  <a:cubicBezTo>
                    <a:pt x="38163" y="86696"/>
                    <a:pt x="38163" y="87753"/>
                    <a:pt x="38557" y="87224"/>
                  </a:cubicBezTo>
                  <a:cubicBezTo>
                    <a:pt x="39344" y="87224"/>
                    <a:pt x="40131" y="86696"/>
                    <a:pt x="40524" y="85638"/>
                  </a:cubicBezTo>
                  <a:cubicBezTo>
                    <a:pt x="40524" y="86167"/>
                    <a:pt x="41311" y="86167"/>
                    <a:pt x="41311" y="86167"/>
                  </a:cubicBezTo>
                  <a:cubicBezTo>
                    <a:pt x="41704" y="86167"/>
                    <a:pt x="42491" y="87753"/>
                    <a:pt x="42491" y="86167"/>
                  </a:cubicBezTo>
                  <a:cubicBezTo>
                    <a:pt x="42491" y="85638"/>
                    <a:pt x="43278" y="86696"/>
                    <a:pt x="43278" y="86696"/>
                  </a:cubicBezTo>
                  <a:cubicBezTo>
                    <a:pt x="43278" y="86696"/>
                    <a:pt x="44852" y="86696"/>
                    <a:pt x="44459" y="87224"/>
                  </a:cubicBezTo>
                  <a:cubicBezTo>
                    <a:pt x="44459" y="87224"/>
                    <a:pt x="44065" y="87224"/>
                    <a:pt x="44065" y="87224"/>
                  </a:cubicBezTo>
                  <a:cubicBezTo>
                    <a:pt x="44065" y="87224"/>
                    <a:pt x="44852" y="87753"/>
                    <a:pt x="44852" y="87753"/>
                  </a:cubicBezTo>
                  <a:cubicBezTo>
                    <a:pt x="44459" y="87753"/>
                    <a:pt x="43672" y="87753"/>
                    <a:pt x="43278" y="87224"/>
                  </a:cubicBezTo>
                  <a:cubicBezTo>
                    <a:pt x="42885" y="86696"/>
                    <a:pt x="42885" y="87224"/>
                    <a:pt x="42885" y="87753"/>
                  </a:cubicBezTo>
                  <a:cubicBezTo>
                    <a:pt x="42885" y="87224"/>
                    <a:pt x="40524" y="86696"/>
                    <a:pt x="40131" y="86696"/>
                  </a:cubicBezTo>
                  <a:cubicBezTo>
                    <a:pt x="39737" y="86696"/>
                    <a:pt x="37377" y="87753"/>
                    <a:pt x="37770" y="88810"/>
                  </a:cubicBezTo>
                  <a:cubicBezTo>
                    <a:pt x="38163" y="89339"/>
                    <a:pt x="40524" y="88281"/>
                    <a:pt x="40918" y="88281"/>
                  </a:cubicBezTo>
                  <a:cubicBezTo>
                    <a:pt x="41311" y="88281"/>
                    <a:pt x="42098" y="88281"/>
                    <a:pt x="42491" y="88810"/>
                  </a:cubicBezTo>
                  <a:cubicBezTo>
                    <a:pt x="42491" y="88810"/>
                    <a:pt x="44065" y="89339"/>
                    <a:pt x="44065" y="89339"/>
                  </a:cubicBezTo>
                  <a:cubicBezTo>
                    <a:pt x="44065" y="89867"/>
                    <a:pt x="42098" y="88810"/>
                    <a:pt x="42098" y="88810"/>
                  </a:cubicBezTo>
                  <a:cubicBezTo>
                    <a:pt x="41311" y="88281"/>
                    <a:pt x="40131" y="88810"/>
                    <a:pt x="39344" y="88810"/>
                  </a:cubicBezTo>
                  <a:cubicBezTo>
                    <a:pt x="36590" y="89867"/>
                    <a:pt x="39737" y="90925"/>
                    <a:pt x="40524" y="90396"/>
                  </a:cubicBezTo>
                  <a:cubicBezTo>
                    <a:pt x="40131" y="90925"/>
                    <a:pt x="39737" y="91453"/>
                    <a:pt x="38950" y="91453"/>
                  </a:cubicBezTo>
                  <a:cubicBezTo>
                    <a:pt x="37770" y="91982"/>
                    <a:pt x="39737" y="92511"/>
                    <a:pt x="39737" y="92511"/>
                  </a:cubicBezTo>
                  <a:cubicBezTo>
                    <a:pt x="39737" y="92511"/>
                    <a:pt x="38163" y="91982"/>
                    <a:pt x="38163" y="93039"/>
                  </a:cubicBezTo>
                  <a:cubicBezTo>
                    <a:pt x="38163" y="94625"/>
                    <a:pt x="38950" y="93568"/>
                    <a:pt x="39737" y="93039"/>
                  </a:cubicBezTo>
                  <a:cubicBezTo>
                    <a:pt x="40524" y="92511"/>
                    <a:pt x="41311" y="91453"/>
                    <a:pt x="42098" y="90925"/>
                  </a:cubicBezTo>
                  <a:cubicBezTo>
                    <a:pt x="42491" y="90925"/>
                    <a:pt x="44852" y="89339"/>
                    <a:pt x="44852" y="90396"/>
                  </a:cubicBezTo>
                  <a:cubicBezTo>
                    <a:pt x="44852" y="90396"/>
                    <a:pt x="43672" y="90396"/>
                    <a:pt x="43672" y="90396"/>
                  </a:cubicBezTo>
                  <a:cubicBezTo>
                    <a:pt x="43672" y="90396"/>
                    <a:pt x="44459" y="90396"/>
                    <a:pt x="44852" y="90925"/>
                  </a:cubicBezTo>
                  <a:cubicBezTo>
                    <a:pt x="43672" y="89867"/>
                    <a:pt x="38557" y="94096"/>
                    <a:pt x="38950" y="94625"/>
                  </a:cubicBezTo>
                  <a:cubicBezTo>
                    <a:pt x="38950" y="95154"/>
                    <a:pt x="41311" y="94096"/>
                    <a:pt x="41704" y="94096"/>
                  </a:cubicBezTo>
                  <a:cubicBezTo>
                    <a:pt x="41704" y="94096"/>
                    <a:pt x="40131" y="94625"/>
                    <a:pt x="39737" y="95154"/>
                  </a:cubicBezTo>
                  <a:cubicBezTo>
                    <a:pt x="39737" y="95154"/>
                    <a:pt x="40524" y="97268"/>
                    <a:pt x="40918" y="96740"/>
                  </a:cubicBezTo>
                  <a:cubicBezTo>
                    <a:pt x="41311" y="96211"/>
                    <a:pt x="41704" y="95154"/>
                    <a:pt x="42098" y="95154"/>
                  </a:cubicBezTo>
                  <a:cubicBezTo>
                    <a:pt x="42491" y="95154"/>
                    <a:pt x="44065" y="95682"/>
                    <a:pt x="44065" y="95682"/>
                  </a:cubicBezTo>
                  <a:cubicBezTo>
                    <a:pt x="44065" y="95682"/>
                    <a:pt x="42491" y="95682"/>
                    <a:pt x="42491" y="95682"/>
                  </a:cubicBezTo>
                  <a:cubicBezTo>
                    <a:pt x="41704" y="95682"/>
                    <a:pt x="41311" y="96211"/>
                    <a:pt x="40918" y="96740"/>
                  </a:cubicBezTo>
                  <a:cubicBezTo>
                    <a:pt x="40918" y="97268"/>
                    <a:pt x="40918" y="97797"/>
                    <a:pt x="40918" y="98325"/>
                  </a:cubicBezTo>
                  <a:cubicBezTo>
                    <a:pt x="41311" y="99911"/>
                    <a:pt x="41311" y="99383"/>
                    <a:pt x="42098" y="98854"/>
                  </a:cubicBezTo>
                  <a:cubicBezTo>
                    <a:pt x="41704" y="99383"/>
                    <a:pt x="41311" y="101497"/>
                    <a:pt x="41704" y="102026"/>
                  </a:cubicBezTo>
                  <a:cubicBezTo>
                    <a:pt x="41704" y="102026"/>
                    <a:pt x="42885" y="99911"/>
                    <a:pt x="43278" y="99911"/>
                  </a:cubicBezTo>
                  <a:cubicBezTo>
                    <a:pt x="43278" y="100440"/>
                    <a:pt x="42885" y="100969"/>
                    <a:pt x="43278" y="101497"/>
                  </a:cubicBezTo>
                  <a:cubicBezTo>
                    <a:pt x="43278" y="102026"/>
                    <a:pt x="43672" y="100969"/>
                    <a:pt x="44065" y="100969"/>
                  </a:cubicBezTo>
                  <a:cubicBezTo>
                    <a:pt x="44852" y="99911"/>
                    <a:pt x="43278" y="98854"/>
                    <a:pt x="43278" y="98325"/>
                  </a:cubicBezTo>
                  <a:cubicBezTo>
                    <a:pt x="43278" y="98325"/>
                    <a:pt x="44065" y="99911"/>
                    <a:pt x="44459" y="99911"/>
                  </a:cubicBezTo>
                  <a:cubicBezTo>
                    <a:pt x="44852" y="100440"/>
                    <a:pt x="44852" y="99911"/>
                    <a:pt x="45245" y="99383"/>
                  </a:cubicBezTo>
                  <a:cubicBezTo>
                    <a:pt x="44852" y="99383"/>
                    <a:pt x="46032" y="100969"/>
                    <a:pt x="45639" y="101497"/>
                  </a:cubicBezTo>
                  <a:cubicBezTo>
                    <a:pt x="46032" y="100969"/>
                    <a:pt x="44852" y="99911"/>
                    <a:pt x="44852" y="100969"/>
                  </a:cubicBezTo>
                  <a:cubicBezTo>
                    <a:pt x="44852" y="102026"/>
                    <a:pt x="45639" y="103083"/>
                    <a:pt x="44852" y="103612"/>
                  </a:cubicBezTo>
                  <a:cubicBezTo>
                    <a:pt x="44852" y="103612"/>
                    <a:pt x="44852" y="102026"/>
                    <a:pt x="44852" y="102026"/>
                  </a:cubicBezTo>
                  <a:cubicBezTo>
                    <a:pt x="44852" y="101497"/>
                    <a:pt x="44065" y="102555"/>
                    <a:pt x="43672" y="102555"/>
                  </a:cubicBezTo>
                  <a:cubicBezTo>
                    <a:pt x="43278" y="102555"/>
                    <a:pt x="42885" y="103612"/>
                    <a:pt x="42885" y="104140"/>
                  </a:cubicBezTo>
                  <a:cubicBezTo>
                    <a:pt x="42491" y="105198"/>
                    <a:pt x="43672" y="104140"/>
                    <a:pt x="43672" y="104669"/>
                  </a:cubicBezTo>
                  <a:cubicBezTo>
                    <a:pt x="44065" y="105198"/>
                    <a:pt x="43278" y="105726"/>
                    <a:pt x="43278" y="105726"/>
                  </a:cubicBezTo>
                  <a:cubicBezTo>
                    <a:pt x="43278" y="105726"/>
                    <a:pt x="44065" y="105198"/>
                    <a:pt x="44459" y="106255"/>
                  </a:cubicBezTo>
                  <a:cubicBezTo>
                    <a:pt x="44459" y="107312"/>
                    <a:pt x="45245" y="107841"/>
                    <a:pt x="45245" y="108370"/>
                  </a:cubicBezTo>
                  <a:cubicBezTo>
                    <a:pt x="44852" y="109427"/>
                    <a:pt x="45245" y="109427"/>
                    <a:pt x="46032" y="110484"/>
                  </a:cubicBezTo>
                  <a:cubicBezTo>
                    <a:pt x="46426" y="111013"/>
                    <a:pt x="46819" y="112070"/>
                    <a:pt x="47213" y="111013"/>
                  </a:cubicBezTo>
                  <a:cubicBezTo>
                    <a:pt x="47213" y="111013"/>
                    <a:pt x="47606" y="113656"/>
                    <a:pt x="48000" y="113656"/>
                  </a:cubicBezTo>
                  <a:cubicBezTo>
                    <a:pt x="48393" y="114185"/>
                    <a:pt x="48000" y="113656"/>
                    <a:pt x="48393" y="113656"/>
                  </a:cubicBezTo>
                  <a:cubicBezTo>
                    <a:pt x="48786" y="114185"/>
                    <a:pt x="49180" y="114713"/>
                    <a:pt x="49573" y="115242"/>
                  </a:cubicBezTo>
                  <a:cubicBezTo>
                    <a:pt x="50360" y="115770"/>
                    <a:pt x="51147" y="116299"/>
                    <a:pt x="51934" y="115770"/>
                  </a:cubicBezTo>
                  <a:cubicBezTo>
                    <a:pt x="52327" y="115770"/>
                    <a:pt x="53508" y="115770"/>
                    <a:pt x="53508" y="115242"/>
                  </a:cubicBezTo>
                  <a:cubicBezTo>
                    <a:pt x="53508" y="115242"/>
                    <a:pt x="53508" y="116828"/>
                    <a:pt x="53508" y="116828"/>
                  </a:cubicBezTo>
                  <a:cubicBezTo>
                    <a:pt x="53508" y="116828"/>
                    <a:pt x="54295" y="114713"/>
                    <a:pt x="54295" y="115242"/>
                  </a:cubicBezTo>
                  <a:cubicBezTo>
                    <a:pt x="54688" y="115242"/>
                    <a:pt x="54295" y="115770"/>
                    <a:pt x="54295" y="115770"/>
                  </a:cubicBezTo>
                  <a:cubicBezTo>
                    <a:pt x="54295" y="116299"/>
                    <a:pt x="54688" y="116299"/>
                    <a:pt x="54688" y="116299"/>
                  </a:cubicBezTo>
                  <a:cubicBezTo>
                    <a:pt x="54688" y="116299"/>
                    <a:pt x="53508" y="116828"/>
                    <a:pt x="53901" y="117356"/>
                  </a:cubicBezTo>
                  <a:cubicBezTo>
                    <a:pt x="54295" y="117356"/>
                    <a:pt x="54295" y="117356"/>
                    <a:pt x="54688" y="116828"/>
                  </a:cubicBezTo>
                  <a:cubicBezTo>
                    <a:pt x="55081" y="117356"/>
                    <a:pt x="54688" y="117885"/>
                    <a:pt x="54688" y="117885"/>
                  </a:cubicBezTo>
                  <a:cubicBezTo>
                    <a:pt x="54688" y="118414"/>
                    <a:pt x="55868" y="116828"/>
                    <a:pt x="55868" y="117356"/>
                  </a:cubicBezTo>
                  <a:cubicBezTo>
                    <a:pt x="55868" y="117885"/>
                    <a:pt x="55081" y="118414"/>
                    <a:pt x="55081" y="118942"/>
                  </a:cubicBezTo>
                  <a:cubicBezTo>
                    <a:pt x="55081" y="118414"/>
                    <a:pt x="56262" y="117885"/>
                    <a:pt x="55868" y="118942"/>
                  </a:cubicBezTo>
                  <a:cubicBezTo>
                    <a:pt x="55868" y="118942"/>
                    <a:pt x="55868" y="118942"/>
                    <a:pt x="55868" y="118414"/>
                  </a:cubicBezTo>
                  <a:cubicBezTo>
                    <a:pt x="55868" y="119471"/>
                    <a:pt x="57049" y="117885"/>
                    <a:pt x="57049" y="117885"/>
                  </a:cubicBezTo>
                  <a:cubicBezTo>
                    <a:pt x="57442" y="118414"/>
                    <a:pt x="57049" y="119471"/>
                    <a:pt x="57049" y="120000"/>
                  </a:cubicBezTo>
                  <a:cubicBezTo>
                    <a:pt x="56655" y="118942"/>
                    <a:pt x="60196" y="118942"/>
                    <a:pt x="57836" y="117356"/>
                  </a:cubicBezTo>
                  <a:cubicBezTo>
                    <a:pt x="58229" y="117356"/>
                    <a:pt x="60196" y="117356"/>
                    <a:pt x="59016" y="116828"/>
                  </a:cubicBezTo>
                  <a:cubicBezTo>
                    <a:pt x="57836" y="115770"/>
                    <a:pt x="59409" y="116299"/>
                    <a:pt x="59803" y="115242"/>
                  </a:cubicBezTo>
                  <a:cubicBezTo>
                    <a:pt x="59803" y="115242"/>
                    <a:pt x="58622" y="115242"/>
                    <a:pt x="58622" y="115242"/>
                  </a:cubicBezTo>
                  <a:cubicBezTo>
                    <a:pt x="59016" y="114713"/>
                    <a:pt x="59409" y="114185"/>
                    <a:pt x="59803" y="114185"/>
                  </a:cubicBezTo>
                  <a:cubicBezTo>
                    <a:pt x="60590" y="113127"/>
                    <a:pt x="59409" y="113656"/>
                    <a:pt x="59409" y="113127"/>
                  </a:cubicBezTo>
                  <a:cubicBezTo>
                    <a:pt x="59409" y="113127"/>
                    <a:pt x="60590" y="112599"/>
                    <a:pt x="60590" y="112070"/>
                  </a:cubicBezTo>
                  <a:cubicBezTo>
                    <a:pt x="60590" y="111541"/>
                    <a:pt x="60590" y="110484"/>
                    <a:pt x="60196" y="109955"/>
                  </a:cubicBezTo>
                  <a:cubicBezTo>
                    <a:pt x="59803" y="109955"/>
                    <a:pt x="60590" y="109427"/>
                    <a:pt x="60196" y="108898"/>
                  </a:cubicBezTo>
                  <a:cubicBezTo>
                    <a:pt x="60196" y="108898"/>
                    <a:pt x="59409" y="108370"/>
                    <a:pt x="59409" y="108370"/>
                  </a:cubicBezTo>
                  <a:cubicBezTo>
                    <a:pt x="59409" y="108370"/>
                    <a:pt x="60983" y="107841"/>
                    <a:pt x="61377" y="107841"/>
                  </a:cubicBezTo>
                  <a:cubicBezTo>
                    <a:pt x="62557" y="107841"/>
                    <a:pt x="61377" y="107312"/>
                    <a:pt x="60983" y="106784"/>
                  </a:cubicBezTo>
                  <a:cubicBezTo>
                    <a:pt x="60983" y="106784"/>
                    <a:pt x="62950" y="106784"/>
                    <a:pt x="62950" y="106784"/>
                  </a:cubicBezTo>
                  <a:cubicBezTo>
                    <a:pt x="62557" y="106255"/>
                    <a:pt x="61770" y="106255"/>
                    <a:pt x="61377" y="105726"/>
                  </a:cubicBezTo>
                  <a:cubicBezTo>
                    <a:pt x="61377" y="105726"/>
                    <a:pt x="62950" y="106255"/>
                    <a:pt x="62950" y="105726"/>
                  </a:cubicBezTo>
                  <a:cubicBezTo>
                    <a:pt x="63344" y="105726"/>
                    <a:pt x="62950" y="105726"/>
                    <a:pt x="62950" y="105198"/>
                  </a:cubicBezTo>
                  <a:cubicBezTo>
                    <a:pt x="63344" y="105198"/>
                    <a:pt x="63344" y="105198"/>
                    <a:pt x="63344" y="105198"/>
                  </a:cubicBezTo>
                  <a:cubicBezTo>
                    <a:pt x="63737" y="104669"/>
                    <a:pt x="62163" y="104140"/>
                    <a:pt x="62163" y="104140"/>
                  </a:cubicBezTo>
                  <a:cubicBezTo>
                    <a:pt x="62163" y="104140"/>
                    <a:pt x="64131" y="104140"/>
                    <a:pt x="63737" y="103612"/>
                  </a:cubicBezTo>
                  <a:cubicBezTo>
                    <a:pt x="63737" y="103083"/>
                    <a:pt x="64131" y="103083"/>
                    <a:pt x="63344" y="102555"/>
                  </a:cubicBezTo>
                  <a:cubicBezTo>
                    <a:pt x="63344" y="102555"/>
                    <a:pt x="62163" y="102555"/>
                    <a:pt x="62163" y="102026"/>
                  </a:cubicBezTo>
                  <a:cubicBezTo>
                    <a:pt x="62163" y="102026"/>
                    <a:pt x="64131" y="101497"/>
                    <a:pt x="64131" y="101497"/>
                  </a:cubicBezTo>
                  <a:cubicBezTo>
                    <a:pt x="64918" y="101497"/>
                    <a:pt x="64524" y="99911"/>
                    <a:pt x="63737" y="99911"/>
                  </a:cubicBezTo>
                  <a:cubicBezTo>
                    <a:pt x="63344" y="99383"/>
                    <a:pt x="62163" y="98854"/>
                    <a:pt x="63344" y="98325"/>
                  </a:cubicBezTo>
                  <a:cubicBezTo>
                    <a:pt x="64131" y="98325"/>
                    <a:pt x="65311" y="98854"/>
                    <a:pt x="65704" y="97797"/>
                  </a:cubicBezTo>
                  <a:cubicBezTo>
                    <a:pt x="65704" y="97797"/>
                    <a:pt x="64918" y="96740"/>
                    <a:pt x="64918" y="96740"/>
                  </a:cubicBezTo>
                  <a:cubicBezTo>
                    <a:pt x="64918" y="96211"/>
                    <a:pt x="65704" y="96211"/>
                    <a:pt x="65704" y="96211"/>
                  </a:cubicBezTo>
                  <a:cubicBezTo>
                    <a:pt x="66098" y="95682"/>
                    <a:pt x="66885" y="95682"/>
                    <a:pt x="67672" y="96211"/>
                  </a:cubicBezTo>
                  <a:cubicBezTo>
                    <a:pt x="67672" y="96211"/>
                    <a:pt x="68459" y="96211"/>
                    <a:pt x="68459" y="96211"/>
                  </a:cubicBezTo>
                  <a:cubicBezTo>
                    <a:pt x="68852" y="95682"/>
                    <a:pt x="68065" y="95154"/>
                    <a:pt x="68065" y="94625"/>
                  </a:cubicBezTo>
                  <a:cubicBezTo>
                    <a:pt x="68459" y="94096"/>
                    <a:pt x="69639" y="91982"/>
                    <a:pt x="70426" y="93039"/>
                  </a:cubicBezTo>
                  <a:cubicBezTo>
                    <a:pt x="70032" y="92511"/>
                    <a:pt x="68852" y="95682"/>
                    <a:pt x="69245" y="95682"/>
                  </a:cubicBezTo>
                  <a:cubicBezTo>
                    <a:pt x="69639" y="96211"/>
                    <a:pt x="70426" y="94625"/>
                    <a:pt x="71213" y="94625"/>
                  </a:cubicBezTo>
                  <a:cubicBezTo>
                    <a:pt x="71213" y="94625"/>
                    <a:pt x="72000" y="95154"/>
                    <a:pt x="72000" y="95154"/>
                  </a:cubicBezTo>
                  <a:cubicBezTo>
                    <a:pt x="72000" y="95154"/>
                    <a:pt x="72000" y="94096"/>
                    <a:pt x="72000" y="94096"/>
                  </a:cubicBezTo>
                  <a:cubicBezTo>
                    <a:pt x="73180" y="94625"/>
                    <a:pt x="73180" y="94096"/>
                    <a:pt x="73573" y="93568"/>
                  </a:cubicBezTo>
                  <a:cubicBezTo>
                    <a:pt x="73967" y="93039"/>
                    <a:pt x="74360" y="93039"/>
                    <a:pt x="74754" y="93039"/>
                  </a:cubicBezTo>
                  <a:cubicBezTo>
                    <a:pt x="75540" y="92511"/>
                    <a:pt x="75540" y="91982"/>
                    <a:pt x="75934" y="91453"/>
                  </a:cubicBezTo>
                  <a:cubicBezTo>
                    <a:pt x="76327" y="90925"/>
                    <a:pt x="77114" y="89867"/>
                    <a:pt x="77508" y="88810"/>
                  </a:cubicBezTo>
                  <a:cubicBezTo>
                    <a:pt x="78295" y="87753"/>
                    <a:pt x="78295" y="87224"/>
                    <a:pt x="79081" y="87224"/>
                  </a:cubicBezTo>
                  <a:cubicBezTo>
                    <a:pt x="79475" y="86696"/>
                    <a:pt x="80655" y="86696"/>
                    <a:pt x="80655" y="85638"/>
                  </a:cubicBezTo>
                  <a:cubicBezTo>
                    <a:pt x="80262" y="85638"/>
                    <a:pt x="79868" y="82995"/>
                    <a:pt x="79868" y="82995"/>
                  </a:cubicBezTo>
                  <a:cubicBezTo>
                    <a:pt x="80262" y="82995"/>
                    <a:pt x="81442" y="84581"/>
                    <a:pt x="81836" y="84581"/>
                  </a:cubicBezTo>
                  <a:cubicBezTo>
                    <a:pt x="82229" y="85110"/>
                    <a:pt x="82622" y="85110"/>
                    <a:pt x="83016" y="85110"/>
                  </a:cubicBezTo>
                  <a:cubicBezTo>
                    <a:pt x="83016" y="85110"/>
                    <a:pt x="83803" y="84581"/>
                    <a:pt x="83803" y="84581"/>
                  </a:cubicBezTo>
                  <a:cubicBezTo>
                    <a:pt x="84196" y="84581"/>
                    <a:pt x="84590" y="85110"/>
                    <a:pt x="84983" y="84581"/>
                  </a:cubicBezTo>
                  <a:cubicBezTo>
                    <a:pt x="84983" y="84581"/>
                    <a:pt x="84196" y="83524"/>
                    <a:pt x="85377" y="84052"/>
                  </a:cubicBezTo>
                  <a:cubicBezTo>
                    <a:pt x="86163" y="84052"/>
                    <a:pt x="86950" y="84052"/>
                    <a:pt x="87737" y="83524"/>
                  </a:cubicBezTo>
                  <a:cubicBezTo>
                    <a:pt x="89704" y="82995"/>
                    <a:pt x="91278" y="82466"/>
                    <a:pt x="93245" y="81409"/>
                  </a:cubicBezTo>
                  <a:cubicBezTo>
                    <a:pt x="93639" y="80881"/>
                    <a:pt x="99934" y="75594"/>
                    <a:pt x="100327" y="75594"/>
                  </a:cubicBezTo>
                  <a:cubicBezTo>
                    <a:pt x="99934" y="75594"/>
                    <a:pt x="97180" y="75594"/>
                    <a:pt x="96786" y="75594"/>
                  </a:cubicBezTo>
                  <a:cubicBezTo>
                    <a:pt x="96000" y="75066"/>
                    <a:pt x="95213" y="74537"/>
                    <a:pt x="94426" y="74537"/>
                  </a:cubicBezTo>
                  <a:cubicBezTo>
                    <a:pt x="93639" y="74537"/>
                    <a:pt x="92852" y="75066"/>
                    <a:pt x="92459" y="75066"/>
                  </a:cubicBezTo>
                  <a:cubicBezTo>
                    <a:pt x="91672" y="75594"/>
                    <a:pt x="91672" y="74537"/>
                    <a:pt x="91278" y="75066"/>
                  </a:cubicBezTo>
                  <a:cubicBezTo>
                    <a:pt x="90885" y="75066"/>
                    <a:pt x="90491" y="76123"/>
                    <a:pt x="90098" y="76123"/>
                  </a:cubicBezTo>
                  <a:cubicBezTo>
                    <a:pt x="88524" y="76123"/>
                    <a:pt x="91278" y="74008"/>
                    <a:pt x="91672" y="74537"/>
                  </a:cubicBezTo>
                  <a:cubicBezTo>
                    <a:pt x="91278" y="74008"/>
                    <a:pt x="90098" y="74537"/>
                    <a:pt x="89704" y="74537"/>
                  </a:cubicBezTo>
                  <a:cubicBezTo>
                    <a:pt x="88524" y="74537"/>
                    <a:pt x="87737" y="74008"/>
                    <a:pt x="86950" y="74008"/>
                  </a:cubicBezTo>
                  <a:cubicBezTo>
                    <a:pt x="87344" y="74008"/>
                    <a:pt x="88524" y="72951"/>
                    <a:pt x="88918" y="72422"/>
                  </a:cubicBezTo>
                  <a:cubicBezTo>
                    <a:pt x="88918" y="70837"/>
                    <a:pt x="89704" y="71365"/>
                    <a:pt x="90098" y="71894"/>
                  </a:cubicBezTo>
                  <a:cubicBezTo>
                    <a:pt x="90885" y="71894"/>
                    <a:pt x="94032" y="70837"/>
                    <a:pt x="94426" y="70308"/>
                  </a:cubicBezTo>
                  <a:cubicBezTo>
                    <a:pt x="94426" y="69779"/>
                    <a:pt x="92459" y="69251"/>
                    <a:pt x="92065" y="68722"/>
                  </a:cubicBezTo>
                  <a:cubicBezTo>
                    <a:pt x="92459" y="69251"/>
                    <a:pt x="94032" y="69779"/>
                    <a:pt x="94426" y="69779"/>
                  </a:cubicBezTo>
                  <a:cubicBezTo>
                    <a:pt x="94819" y="70308"/>
                    <a:pt x="96393" y="70308"/>
                    <a:pt x="96393" y="71365"/>
                  </a:cubicBezTo>
                  <a:cubicBezTo>
                    <a:pt x="96000" y="72951"/>
                    <a:pt x="96786" y="73480"/>
                    <a:pt x="97573" y="73480"/>
                  </a:cubicBezTo>
                  <a:cubicBezTo>
                    <a:pt x="97573" y="73480"/>
                    <a:pt x="99934" y="73480"/>
                    <a:pt x="99540" y="72951"/>
                  </a:cubicBezTo>
                  <a:cubicBezTo>
                    <a:pt x="99540" y="72951"/>
                    <a:pt x="99540" y="74008"/>
                    <a:pt x="99934" y="74008"/>
                  </a:cubicBezTo>
                  <a:cubicBezTo>
                    <a:pt x="100721" y="73480"/>
                    <a:pt x="101114" y="71894"/>
                    <a:pt x="101114" y="70837"/>
                  </a:cubicBezTo>
                  <a:cubicBezTo>
                    <a:pt x="101114" y="70308"/>
                    <a:pt x="101114" y="68193"/>
                    <a:pt x="100327" y="68722"/>
                  </a:cubicBezTo>
                  <a:cubicBezTo>
                    <a:pt x="99540" y="69779"/>
                    <a:pt x="99934" y="68722"/>
                    <a:pt x="99540" y="68193"/>
                  </a:cubicBezTo>
                  <a:cubicBezTo>
                    <a:pt x="98754" y="67136"/>
                    <a:pt x="97573" y="66607"/>
                    <a:pt x="96393" y="65550"/>
                  </a:cubicBezTo>
                  <a:cubicBezTo>
                    <a:pt x="96000" y="65022"/>
                    <a:pt x="95606" y="65022"/>
                    <a:pt x="95213" y="64493"/>
                  </a:cubicBezTo>
                  <a:cubicBezTo>
                    <a:pt x="95213" y="64493"/>
                    <a:pt x="93639" y="65022"/>
                    <a:pt x="93639" y="65550"/>
                  </a:cubicBezTo>
                  <a:cubicBezTo>
                    <a:pt x="93639" y="65550"/>
                    <a:pt x="94032" y="65022"/>
                    <a:pt x="93639" y="65022"/>
                  </a:cubicBezTo>
                  <a:cubicBezTo>
                    <a:pt x="93639" y="65022"/>
                    <a:pt x="93245" y="64493"/>
                    <a:pt x="93245" y="64493"/>
                  </a:cubicBezTo>
                  <a:cubicBezTo>
                    <a:pt x="93245" y="63964"/>
                    <a:pt x="94819" y="64493"/>
                    <a:pt x="94819" y="63964"/>
                  </a:cubicBezTo>
                  <a:cubicBezTo>
                    <a:pt x="94819" y="62907"/>
                    <a:pt x="94819" y="62378"/>
                    <a:pt x="93639" y="62378"/>
                  </a:cubicBezTo>
                  <a:cubicBezTo>
                    <a:pt x="92852" y="62907"/>
                    <a:pt x="92459" y="63964"/>
                    <a:pt x="91672" y="62907"/>
                  </a:cubicBezTo>
                  <a:cubicBezTo>
                    <a:pt x="91672" y="62907"/>
                    <a:pt x="90098" y="62907"/>
                    <a:pt x="90098" y="62378"/>
                  </a:cubicBezTo>
                  <a:cubicBezTo>
                    <a:pt x="90098" y="61321"/>
                    <a:pt x="92065" y="62907"/>
                    <a:pt x="92065" y="62907"/>
                  </a:cubicBezTo>
                  <a:cubicBezTo>
                    <a:pt x="92459" y="62907"/>
                    <a:pt x="94426" y="62378"/>
                    <a:pt x="94426" y="61850"/>
                  </a:cubicBezTo>
                  <a:cubicBezTo>
                    <a:pt x="94819" y="61850"/>
                    <a:pt x="92852" y="60792"/>
                    <a:pt x="92459" y="60792"/>
                  </a:cubicBezTo>
                  <a:cubicBezTo>
                    <a:pt x="91672" y="60792"/>
                    <a:pt x="90491" y="60792"/>
                    <a:pt x="89704" y="61321"/>
                  </a:cubicBezTo>
                  <a:cubicBezTo>
                    <a:pt x="90098" y="61321"/>
                    <a:pt x="91672" y="59735"/>
                    <a:pt x="91672" y="60264"/>
                  </a:cubicBezTo>
                  <a:cubicBezTo>
                    <a:pt x="91672" y="59735"/>
                    <a:pt x="90098" y="59735"/>
                    <a:pt x="90098" y="59207"/>
                  </a:cubicBezTo>
                  <a:cubicBezTo>
                    <a:pt x="91278" y="59735"/>
                    <a:pt x="92459" y="60792"/>
                    <a:pt x="93639" y="59735"/>
                  </a:cubicBezTo>
                  <a:cubicBezTo>
                    <a:pt x="93639" y="59735"/>
                    <a:pt x="94819" y="59207"/>
                    <a:pt x="94819" y="58678"/>
                  </a:cubicBezTo>
                  <a:cubicBezTo>
                    <a:pt x="94426" y="58149"/>
                    <a:pt x="93639" y="57621"/>
                    <a:pt x="93639" y="57092"/>
                  </a:cubicBezTo>
                  <a:cubicBezTo>
                    <a:pt x="93639" y="57621"/>
                    <a:pt x="94819" y="58149"/>
                    <a:pt x="95213" y="58149"/>
                  </a:cubicBezTo>
                  <a:cubicBezTo>
                    <a:pt x="96000" y="58678"/>
                    <a:pt x="95606" y="57621"/>
                    <a:pt x="96393" y="57621"/>
                  </a:cubicBezTo>
                  <a:cubicBezTo>
                    <a:pt x="96786" y="57621"/>
                    <a:pt x="99934" y="58678"/>
                    <a:pt x="99934" y="58678"/>
                  </a:cubicBezTo>
                  <a:cubicBezTo>
                    <a:pt x="99540" y="58678"/>
                    <a:pt x="96786" y="58149"/>
                    <a:pt x="96786" y="58149"/>
                  </a:cubicBezTo>
                  <a:cubicBezTo>
                    <a:pt x="97573" y="60264"/>
                    <a:pt x="99934" y="59735"/>
                    <a:pt x="101114" y="59735"/>
                  </a:cubicBezTo>
                  <a:cubicBezTo>
                    <a:pt x="101508" y="59207"/>
                    <a:pt x="102688" y="59735"/>
                    <a:pt x="103081" y="59207"/>
                  </a:cubicBezTo>
                  <a:cubicBezTo>
                    <a:pt x="104262" y="58678"/>
                    <a:pt x="103868" y="57621"/>
                    <a:pt x="103081" y="57092"/>
                  </a:cubicBezTo>
                  <a:cubicBezTo>
                    <a:pt x="102688" y="56563"/>
                    <a:pt x="101508" y="56035"/>
                    <a:pt x="101114" y="56035"/>
                  </a:cubicBezTo>
                  <a:cubicBezTo>
                    <a:pt x="100721" y="56035"/>
                    <a:pt x="101114" y="57621"/>
                    <a:pt x="101114" y="58149"/>
                  </a:cubicBezTo>
                  <a:cubicBezTo>
                    <a:pt x="100721" y="57621"/>
                    <a:pt x="100721" y="57092"/>
                    <a:pt x="100327" y="56563"/>
                  </a:cubicBezTo>
                  <a:cubicBezTo>
                    <a:pt x="100327" y="56035"/>
                    <a:pt x="99934" y="56563"/>
                    <a:pt x="99540" y="56035"/>
                  </a:cubicBezTo>
                  <a:cubicBezTo>
                    <a:pt x="99934" y="56563"/>
                    <a:pt x="100721" y="53392"/>
                    <a:pt x="100721" y="52863"/>
                  </a:cubicBezTo>
                  <a:cubicBezTo>
                    <a:pt x="100721" y="52863"/>
                    <a:pt x="101114" y="54449"/>
                    <a:pt x="101114" y="54449"/>
                  </a:cubicBezTo>
                  <a:cubicBezTo>
                    <a:pt x="101114" y="55506"/>
                    <a:pt x="101114" y="56035"/>
                    <a:pt x="101508" y="56035"/>
                  </a:cubicBezTo>
                  <a:cubicBezTo>
                    <a:pt x="102688" y="56035"/>
                    <a:pt x="103475" y="55506"/>
                    <a:pt x="104262" y="55506"/>
                  </a:cubicBezTo>
                  <a:cubicBezTo>
                    <a:pt x="104655" y="55506"/>
                    <a:pt x="107016" y="54449"/>
                    <a:pt x="106229" y="53392"/>
                  </a:cubicBezTo>
                  <a:cubicBezTo>
                    <a:pt x="105442" y="52863"/>
                    <a:pt x="105049" y="53920"/>
                    <a:pt x="104655" y="53392"/>
                  </a:cubicBezTo>
                  <a:cubicBezTo>
                    <a:pt x="104655" y="52863"/>
                    <a:pt x="104655" y="52863"/>
                    <a:pt x="104655" y="52334"/>
                  </a:cubicBezTo>
                  <a:cubicBezTo>
                    <a:pt x="105049" y="51806"/>
                    <a:pt x="104655" y="51277"/>
                    <a:pt x="104262" y="51277"/>
                  </a:cubicBezTo>
                  <a:cubicBezTo>
                    <a:pt x="104262" y="50748"/>
                    <a:pt x="103081" y="50748"/>
                    <a:pt x="102688" y="50748"/>
                  </a:cubicBezTo>
                  <a:cubicBezTo>
                    <a:pt x="101901" y="50748"/>
                    <a:pt x="101508" y="51806"/>
                    <a:pt x="100721" y="50748"/>
                  </a:cubicBezTo>
                  <a:cubicBezTo>
                    <a:pt x="102295" y="52334"/>
                    <a:pt x="103081" y="48105"/>
                    <a:pt x="104655" y="50220"/>
                  </a:cubicBezTo>
                  <a:cubicBezTo>
                    <a:pt x="105049" y="51277"/>
                    <a:pt x="105836" y="49691"/>
                    <a:pt x="105836" y="48634"/>
                  </a:cubicBezTo>
                  <a:cubicBezTo>
                    <a:pt x="105836" y="48105"/>
                    <a:pt x="104655" y="46519"/>
                    <a:pt x="104655" y="46519"/>
                  </a:cubicBezTo>
                  <a:cubicBezTo>
                    <a:pt x="104655" y="45991"/>
                    <a:pt x="105836" y="47577"/>
                    <a:pt x="105836" y="48105"/>
                  </a:cubicBezTo>
                  <a:cubicBezTo>
                    <a:pt x="105836" y="48634"/>
                    <a:pt x="106622" y="47577"/>
                    <a:pt x="106229" y="46519"/>
                  </a:cubicBezTo>
                  <a:cubicBezTo>
                    <a:pt x="105836" y="45991"/>
                    <a:pt x="105049" y="44933"/>
                    <a:pt x="104655" y="44405"/>
                  </a:cubicBezTo>
                  <a:cubicBezTo>
                    <a:pt x="103868" y="44405"/>
                    <a:pt x="102688" y="44933"/>
                    <a:pt x="101901" y="44405"/>
                  </a:cubicBezTo>
                  <a:cubicBezTo>
                    <a:pt x="101508" y="43876"/>
                    <a:pt x="101508" y="42819"/>
                    <a:pt x="100721" y="42819"/>
                  </a:cubicBezTo>
                  <a:cubicBezTo>
                    <a:pt x="100721" y="42290"/>
                    <a:pt x="99147" y="42819"/>
                    <a:pt x="99540" y="42290"/>
                  </a:cubicBezTo>
                  <a:cubicBezTo>
                    <a:pt x="99934" y="41233"/>
                    <a:pt x="99934" y="40704"/>
                    <a:pt x="100721" y="41762"/>
                  </a:cubicBezTo>
                  <a:cubicBezTo>
                    <a:pt x="101508" y="42819"/>
                    <a:pt x="102295" y="41233"/>
                    <a:pt x="103081" y="40704"/>
                  </a:cubicBezTo>
                  <a:cubicBezTo>
                    <a:pt x="104262" y="39647"/>
                    <a:pt x="106622" y="42819"/>
                    <a:pt x="107803" y="41233"/>
                  </a:cubicBezTo>
                  <a:cubicBezTo>
                    <a:pt x="108196" y="40704"/>
                    <a:pt x="108196" y="38061"/>
                    <a:pt x="107016" y="38590"/>
                  </a:cubicBezTo>
                  <a:cubicBezTo>
                    <a:pt x="106622" y="38590"/>
                    <a:pt x="106229" y="39118"/>
                    <a:pt x="105836" y="38590"/>
                  </a:cubicBezTo>
                  <a:cubicBezTo>
                    <a:pt x="105049" y="38590"/>
                    <a:pt x="104262" y="38061"/>
                    <a:pt x="103475" y="37004"/>
                  </a:cubicBezTo>
                  <a:cubicBezTo>
                    <a:pt x="102295" y="35947"/>
                    <a:pt x="106622" y="37533"/>
                    <a:pt x="106622" y="37004"/>
                  </a:cubicBezTo>
                  <a:cubicBezTo>
                    <a:pt x="106229" y="35947"/>
                    <a:pt x="104262" y="35418"/>
                    <a:pt x="103475" y="34889"/>
                  </a:cubicBezTo>
                  <a:cubicBezTo>
                    <a:pt x="102295" y="34361"/>
                    <a:pt x="102295" y="34889"/>
                    <a:pt x="101901" y="35947"/>
                  </a:cubicBezTo>
                  <a:cubicBezTo>
                    <a:pt x="101901" y="36475"/>
                    <a:pt x="101114" y="37004"/>
                    <a:pt x="100721" y="36475"/>
                  </a:cubicBezTo>
                  <a:cubicBezTo>
                    <a:pt x="100327" y="36475"/>
                    <a:pt x="101508" y="34361"/>
                    <a:pt x="101508" y="33832"/>
                  </a:cubicBezTo>
                  <a:cubicBezTo>
                    <a:pt x="101508" y="33303"/>
                    <a:pt x="101901" y="32246"/>
                    <a:pt x="102295" y="31718"/>
                  </a:cubicBezTo>
                  <a:cubicBezTo>
                    <a:pt x="102295" y="31189"/>
                    <a:pt x="102295" y="30132"/>
                    <a:pt x="102688" y="30132"/>
                  </a:cubicBezTo>
                  <a:cubicBezTo>
                    <a:pt x="103081" y="30132"/>
                    <a:pt x="103868" y="30132"/>
                    <a:pt x="104262" y="29603"/>
                  </a:cubicBezTo>
                  <a:cubicBezTo>
                    <a:pt x="104262" y="29603"/>
                    <a:pt x="106229" y="26960"/>
                    <a:pt x="106229" y="27488"/>
                  </a:cubicBezTo>
                  <a:cubicBezTo>
                    <a:pt x="106229" y="27488"/>
                    <a:pt x="105442" y="26960"/>
                    <a:pt x="105442" y="26960"/>
                  </a:cubicBezTo>
                  <a:cubicBezTo>
                    <a:pt x="105442" y="26431"/>
                    <a:pt x="105442" y="25903"/>
                    <a:pt x="105442" y="25374"/>
                  </a:cubicBezTo>
                  <a:cubicBezTo>
                    <a:pt x="105442" y="24317"/>
                    <a:pt x="105836" y="24317"/>
                    <a:pt x="106622" y="24317"/>
                  </a:cubicBezTo>
                  <a:cubicBezTo>
                    <a:pt x="107409" y="24317"/>
                    <a:pt x="110557" y="22731"/>
                    <a:pt x="108590" y="22731"/>
                  </a:cubicBezTo>
                  <a:cubicBezTo>
                    <a:pt x="107409" y="22731"/>
                    <a:pt x="105442" y="22202"/>
                    <a:pt x="104655" y="23259"/>
                  </a:cubicBezTo>
                  <a:cubicBezTo>
                    <a:pt x="104262" y="23788"/>
                    <a:pt x="104262" y="24845"/>
                    <a:pt x="103475" y="24317"/>
                  </a:cubicBezTo>
                  <a:cubicBezTo>
                    <a:pt x="102688" y="23788"/>
                    <a:pt x="103475" y="22731"/>
                    <a:pt x="103868" y="22202"/>
                  </a:cubicBezTo>
                  <a:cubicBezTo>
                    <a:pt x="104655" y="20616"/>
                    <a:pt x="106229" y="21674"/>
                    <a:pt x="107409" y="21674"/>
                  </a:cubicBezTo>
                  <a:cubicBezTo>
                    <a:pt x="108983" y="21674"/>
                    <a:pt x="110557" y="22202"/>
                    <a:pt x="111344" y="20088"/>
                  </a:cubicBezTo>
                  <a:cubicBezTo>
                    <a:pt x="111737" y="20088"/>
                    <a:pt x="110163" y="19559"/>
                    <a:pt x="110163" y="19559"/>
                  </a:cubicBezTo>
                  <a:cubicBezTo>
                    <a:pt x="109377" y="19030"/>
                    <a:pt x="108590" y="19559"/>
                    <a:pt x="107803" y="19559"/>
                  </a:cubicBezTo>
                  <a:cubicBezTo>
                    <a:pt x="107016" y="19559"/>
                    <a:pt x="106622" y="19030"/>
                    <a:pt x="105836" y="19030"/>
                  </a:cubicBezTo>
                  <a:cubicBezTo>
                    <a:pt x="105442" y="19030"/>
                    <a:pt x="104655" y="19030"/>
                    <a:pt x="104262" y="19030"/>
                  </a:cubicBezTo>
                  <a:cubicBezTo>
                    <a:pt x="104655" y="19559"/>
                    <a:pt x="105836" y="19030"/>
                    <a:pt x="106622" y="19030"/>
                  </a:cubicBezTo>
                  <a:cubicBezTo>
                    <a:pt x="107803" y="19030"/>
                    <a:pt x="108590" y="18502"/>
                    <a:pt x="109770" y="18502"/>
                  </a:cubicBezTo>
                  <a:cubicBezTo>
                    <a:pt x="111344" y="19030"/>
                    <a:pt x="112131" y="17973"/>
                    <a:pt x="113311" y="17973"/>
                  </a:cubicBezTo>
                  <a:cubicBezTo>
                    <a:pt x="113704" y="17973"/>
                    <a:pt x="114491" y="17973"/>
                    <a:pt x="114491" y="17444"/>
                  </a:cubicBezTo>
                  <a:cubicBezTo>
                    <a:pt x="114491" y="17444"/>
                    <a:pt x="113704" y="16387"/>
                    <a:pt x="114098" y="16387"/>
                  </a:cubicBezTo>
                  <a:cubicBezTo>
                    <a:pt x="116065" y="15859"/>
                    <a:pt x="118032" y="15330"/>
                    <a:pt x="119606" y="13744"/>
                  </a:cubicBezTo>
                  <a:cubicBezTo>
                    <a:pt x="120000" y="13215"/>
                    <a:pt x="118426" y="12687"/>
                    <a:pt x="118426" y="12687"/>
                  </a:cubicBezTo>
                  <a:cubicBezTo>
                    <a:pt x="117245" y="12158"/>
                    <a:pt x="116065" y="11629"/>
                    <a:pt x="115278" y="11629"/>
                  </a:cubicBezTo>
                  <a:cubicBezTo>
                    <a:pt x="112918" y="11101"/>
                    <a:pt x="110950" y="10572"/>
                    <a:pt x="108983" y="13215"/>
                  </a:cubicBezTo>
                  <a:cubicBezTo>
                    <a:pt x="108196" y="14801"/>
                    <a:pt x="107409" y="13744"/>
                    <a:pt x="105836" y="13744"/>
                  </a:cubicBezTo>
                  <a:cubicBezTo>
                    <a:pt x="105442" y="13744"/>
                    <a:pt x="103868" y="15330"/>
                    <a:pt x="104262" y="13744"/>
                  </a:cubicBezTo>
                  <a:cubicBezTo>
                    <a:pt x="104262" y="12687"/>
                    <a:pt x="102295" y="14273"/>
                    <a:pt x="101901" y="14801"/>
                  </a:cubicBezTo>
                  <a:cubicBezTo>
                    <a:pt x="101114" y="15330"/>
                    <a:pt x="100327" y="15859"/>
                    <a:pt x="99540" y="16387"/>
                  </a:cubicBezTo>
                  <a:cubicBezTo>
                    <a:pt x="99147" y="16387"/>
                    <a:pt x="96000" y="19559"/>
                    <a:pt x="96000" y="19559"/>
                  </a:cubicBezTo>
                  <a:cubicBezTo>
                    <a:pt x="95213" y="18502"/>
                    <a:pt x="103868" y="11629"/>
                    <a:pt x="98754" y="10044"/>
                  </a:cubicBezTo>
                  <a:cubicBezTo>
                    <a:pt x="96786" y="10044"/>
                    <a:pt x="97180" y="11629"/>
                    <a:pt x="95606" y="12687"/>
                  </a:cubicBezTo>
                  <a:cubicBezTo>
                    <a:pt x="94426" y="13215"/>
                    <a:pt x="93639" y="13215"/>
                    <a:pt x="92459" y="13744"/>
                  </a:cubicBezTo>
                  <a:cubicBezTo>
                    <a:pt x="92065" y="13744"/>
                    <a:pt x="90098" y="14801"/>
                    <a:pt x="89704" y="14801"/>
                  </a:cubicBezTo>
                  <a:cubicBezTo>
                    <a:pt x="88918" y="13215"/>
                    <a:pt x="91672" y="12687"/>
                    <a:pt x="92459" y="12687"/>
                  </a:cubicBezTo>
                  <a:cubicBezTo>
                    <a:pt x="92459" y="12158"/>
                    <a:pt x="94819" y="11629"/>
                    <a:pt x="93639" y="11101"/>
                  </a:cubicBezTo>
                  <a:cubicBezTo>
                    <a:pt x="92459" y="10572"/>
                    <a:pt x="91278" y="10572"/>
                    <a:pt x="90098" y="10572"/>
                  </a:cubicBezTo>
                  <a:cubicBezTo>
                    <a:pt x="86950" y="10572"/>
                    <a:pt x="83803" y="11101"/>
                    <a:pt x="80655" y="12158"/>
                  </a:cubicBezTo>
                  <a:cubicBezTo>
                    <a:pt x="80655" y="12158"/>
                    <a:pt x="79475" y="13215"/>
                    <a:pt x="79081" y="12687"/>
                  </a:cubicBezTo>
                  <a:cubicBezTo>
                    <a:pt x="79081" y="11629"/>
                    <a:pt x="78688" y="11629"/>
                    <a:pt x="79475" y="11629"/>
                  </a:cubicBezTo>
                  <a:cubicBezTo>
                    <a:pt x="81049" y="10572"/>
                    <a:pt x="82622" y="10044"/>
                    <a:pt x="84196" y="9515"/>
                  </a:cubicBezTo>
                  <a:cubicBezTo>
                    <a:pt x="86950" y="8986"/>
                    <a:pt x="90098" y="9515"/>
                    <a:pt x="93245" y="9515"/>
                  </a:cubicBezTo>
                  <a:cubicBezTo>
                    <a:pt x="94032" y="9515"/>
                    <a:pt x="94819" y="9515"/>
                    <a:pt x="95606" y="9515"/>
                  </a:cubicBezTo>
                  <a:cubicBezTo>
                    <a:pt x="97180" y="8458"/>
                    <a:pt x="99147" y="8458"/>
                    <a:pt x="100721" y="7400"/>
                  </a:cubicBezTo>
                  <a:cubicBezTo>
                    <a:pt x="101508" y="7400"/>
                    <a:pt x="101901" y="6872"/>
                    <a:pt x="100721" y="6343"/>
                  </a:cubicBezTo>
                  <a:cubicBezTo>
                    <a:pt x="99934" y="5814"/>
                    <a:pt x="98360" y="5286"/>
                    <a:pt x="97573" y="5814"/>
                  </a:cubicBezTo>
                  <a:cubicBezTo>
                    <a:pt x="96786" y="5814"/>
                    <a:pt x="96786" y="5286"/>
                    <a:pt x="96000" y="4757"/>
                  </a:cubicBezTo>
                  <a:cubicBezTo>
                    <a:pt x="95213" y="4757"/>
                    <a:pt x="94426" y="5814"/>
                    <a:pt x="93639" y="5814"/>
                  </a:cubicBezTo>
                  <a:cubicBezTo>
                    <a:pt x="93639" y="5814"/>
                    <a:pt x="94426" y="4229"/>
                    <a:pt x="94819" y="4229"/>
                  </a:cubicBezTo>
                  <a:cubicBezTo>
                    <a:pt x="95213" y="3171"/>
                    <a:pt x="93639" y="3171"/>
                    <a:pt x="93245" y="3171"/>
                  </a:cubicBezTo>
                  <a:cubicBezTo>
                    <a:pt x="90885" y="3700"/>
                    <a:pt x="88918" y="3700"/>
                    <a:pt x="86557" y="3171"/>
                  </a:cubicBezTo>
                  <a:cubicBezTo>
                    <a:pt x="84590" y="3171"/>
                    <a:pt x="83016" y="4229"/>
                    <a:pt x="81049" y="4229"/>
                  </a:cubicBezTo>
                  <a:cubicBezTo>
                    <a:pt x="80262" y="4229"/>
                    <a:pt x="79081" y="4229"/>
                    <a:pt x="78295" y="4229"/>
                  </a:cubicBezTo>
                  <a:cubicBezTo>
                    <a:pt x="77508" y="4757"/>
                    <a:pt x="76327" y="4229"/>
                    <a:pt x="75934" y="4757"/>
                  </a:cubicBezTo>
                  <a:cubicBezTo>
                    <a:pt x="77114" y="4229"/>
                    <a:pt x="78295" y="4229"/>
                    <a:pt x="79475" y="3700"/>
                  </a:cubicBezTo>
                  <a:cubicBezTo>
                    <a:pt x="81442" y="3700"/>
                    <a:pt x="83016" y="3171"/>
                    <a:pt x="84590" y="3171"/>
                  </a:cubicBezTo>
                  <a:cubicBezTo>
                    <a:pt x="85377" y="3171"/>
                    <a:pt x="93245" y="3171"/>
                    <a:pt x="93245" y="2114"/>
                  </a:cubicBezTo>
                  <a:cubicBezTo>
                    <a:pt x="92852" y="2114"/>
                    <a:pt x="91672" y="1585"/>
                    <a:pt x="91278" y="1057"/>
                  </a:cubicBezTo>
                  <a:cubicBezTo>
                    <a:pt x="90098" y="1057"/>
                    <a:pt x="89311" y="1057"/>
                    <a:pt x="88131" y="1057"/>
                  </a:cubicBezTo>
                  <a:cubicBezTo>
                    <a:pt x="86557" y="1057"/>
                    <a:pt x="84983" y="528"/>
                    <a:pt x="83803" y="0"/>
                  </a:cubicBezTo>
                  <a:cubicBezTo>
                    <a:pt x="81049" y="0"/>
                    <a:pt x="78688" y="0"/>
                    <a:pt x="76327" y="0"/>
                  </a:cubicBezTo>
                  <a:cubicBezTo>
                    <a:pt x="75147" y="528"/>
                    <a:pt x="73967" y="528"/>
                    <a:pt x="72786" y="528"/>
                  </a:cubicBezTo>
                  <a:cubicBezTo>
                    <a:pt x="72393" y="528"/>
                    <a:pt x="72000" y="1585"/>
                    <a:pt x="72000" y="1585"/>
                  </a:cubicBezTo>
                  <a:cubicBezTo>
                    <a:pt x="71213" y="1585"/>
                    <a:pt x="70426" y="1057"/>
                    <a:pt x="69639" y="1057"/>
                  </a:cubicBezTo>
                  <a:cubicBezTo>
                    <a:pt x="69245" y="1057"/>
                    <a:pt x="68852" y="1585"/>
                    <a:pt x="68065" y="1585"/>
                  </a:cubicBezTo>
                  <a:cubicBezTo>
                    <a:pt x="67278" y="1585"/>
                    <a:pt x="67278" y="2114"/>
                    <a:pt x="68065" y="2114"/>
                  </a:cubicBezTo>
                  <a:cubicBezTo>
                    <a:pt x="69245" y="2643"/>
                    <a:pt x="70426" y="2643"/>
                    <a:pt x="71213" y="3171"/>
                  </a:cubicBezTo>
                  <a:cubicBezTo>
                    <a:pt x="70819" y="2643"/>
                    <a:pt x="68459" y="3700"/>
                    <a:pt x="68065" y="4229"/>
                  </a:cubicBezTo>
                  <a:cubicBezTo>
                    <a:pt x="68065" y="4229"/>
                    <a:pt x="66885" y="4229"/>
                    <a:pt x="66885" y="4229"/>
                  </a:cubicBezTo>
                  <a:cubicBezTo>
                    <a:pt x="66885" y="4229"/>
                    <a:pt x="67672" y="5286"/>
                    <a:pt x="67672" y="5286"/>
                  </a:cubicBezTo>
                  <a:cubicBezTo>
                    <a:pt x="67278" y="5286"/>
                    <a:pt x="66491" y="4757"/>
                    <a:pt x="66098" y="4229"/>
                  </a:cubicBezTo>
                  <a:cubicBezTo>
                    <a:pt x="65704" y="3700"/>
                    <a:pt x="64524" y="4229"/>
                    <a:pt x="64131" y="4229"/>
                  </a:cubicBezTo>
                  <a:cubicBezTo>
                    <a:pt x="62950" y="3700"/>
                    <a:pt x="61770" y="3171"/>
                    <a:pt x="60590" y="2643"/>
                  </a:cubicBezTo>
                  <a:cubicBezTo>
                    <a:pt x="59803" y="2114"/>
                    <a:pt x="59016" y="3171"/>
                    <a:pt x="57836" y="3171"/>
                  </a:cubicBezTo>
                  <a:cubicBezTo>
                    <a:pt x="57442" y="3171"/>
                    <a:pt x="55081" y="2643"/>
                    <a:pt x="55081" y="3700"/>
                  </a:cubicBezTo>
                  <a:cubicBezTo>
                    <a:pt x="54688" y="3700"/>
                    <a:pt x="60196" y="4757"/>
                    <a:pt x="60983" y="5286"/>
                  </a:cubicBezTo>
                  <a:cubicBezTo>
                    <a:pt x="62163" y="5286"/>
                    <a:pt x="63344" y="5286"/>
                    <a:pt x="64131" y="5814"/>
                  </a:cubicBezTo>
                  <a:cubicBezTo>
                    <a:pt x="64524" y="5814"/>
                    <a:pt x="64918" y="5814"/>
                    <a:pt x="65311" y="6343"/>
                  </a:cubicBezTo>
                  <a:cubicBezTo>
                    <a:pt x="65311" y="6343"/>
                    <a:pt x="65311" y="7929"/>
                    <a:pt x="65311" y="7929"/>
                  </a:cubicBezTo>
                  <a:cubicBezTo>
                    <a:pt x="65311" y="8458"/>
                    <a:pt x="64918" y="7400"/>
                    <a:pt x="64918" y="6872"/>
                  </a:cubicBezTo>
                  <a:cubicBezTo>
                    <a:pt x="64524" y="6343"/>
                    <a:pt x="63344" y="6343"/>
                    <a:pt x="62950" y="5814"/>
                  </a:cubicBezTo>
                  <a:cubicBezTo>
                    <a:pt x="62950" y="5814"/>
                    <a:pt x="61770" y="5814"/>
                    <a:pt x="61770" y="5814"/>
                  </a:cubicBezTo>
                  <a:cubicBezTo>
                    <a:pt x="61770" y="6343"/>
                    <a:pt x="62163" y="7400"/>
                    <a:pt x="62163" y="7400"/>
                  </a:cubicBezTo>
                  <a:cubicBezTo>
                    <a:pt x="61377" y="7400"/>
                    <a:pt x="60983" y="5814"/>
                    <a:pt x="60590" y="5814"/>
                  </a:cubicBezTo>
                  <a:cubicBezTo>
                    <a:pt x="59803" y="5814"/>
                    <a:pt x="59016" y="5814"/>
                    <a:pt x="58229" y="5286"/>
                  </a:cubicBezTo>
                  <a:cubicBezTo>
                    <a:pt x="57836" y="5286"/>
                    <a:pt x="54688" y="5286"/>
                    <a:pt x="54688" y="5286"/>
                  </a:cubicBezTo>
                  <a:cubicBezTo>
                    <a:pt x="54295" y="6343"/>
                    <a:pt x="59409" y="8986"/>
                    <a:pt x="59409" y="8986"/>
                  </a:cubicBezTo>
                  <a:cubicBezTo>
                    <a:pt x="59409" y="9515"/>
                    <a:pt x="57442" y="8986"/>
                    <a:pt x="57442" y="8986"/>
                  </a:cubicBezTo>
                  <a:cubicBezTo>
                    <a:pt x="56262" y="8986"/>
                    <a:pt x="55868" y="8458"/>
                    <a:pt x="56262" y="10044"/>
                  </a:cubicBezTo>
                  <a:cubicBezTo>
                    <a:pt x="55868" y="10044"/>
                    <a:pt x="55475" y="9515"/>
                    <a:pt x="55081" y="8986"/>
                  </a:cubicBezTo>
                  <a:cubicBezTo>
                    <a:pt x="55081" y="8458"/>
                    <a:pt x="55868" y="8986"/>
                    <a:pt x="56262" y="8458"/>
                  </a:cubicBezTo>
                  <a:cubicBezTo>
                    <a:pt x="56262" y="8458"/>
                    <a:pt x="55475" y="7400"/>
                    <a:pt x="55081" y="7400"/>
                  </a:cubicBezTo>
                  <a:cubicBezTo>
                    <a:pt x="54295" y="6872"/>
                    <a:pt x="53508" y="6343"/>
                    <a:pt x="52327" y="6343"/>
                  </a:cubicBezTo>
                  <a:cubicBezTo>
                    <a:pt x="51934" y="6343"/>
                    <a:pt x="51147" y="5814"/>
                    <a:pt x="50754" y="6343"/>
                  </a:cubicBezTo>
                  <a:cubicBezTo>
                    <a:pt x="50360" y="6343"/>
                    <a:pt x="51540" y="7929"/>
                    <a:pt x="51540" y="7929"/>
                  </a:cubicBezTo>
                  <a:cubicBezTo>
                    <a:pt x="52721" y="8986"/>
                    <a:pt x="54295" y="8986"/>
                    <a:pt x="55868" y="10572"/>
                  </a:cubicBezTo>
                  <a:cubicBezTo>
                    <a:pt x="56262" y="10572"/>
                    <a:pt x="56655" y="11101"/>
                    <a:pt x="56262" y="11629"/>
                  </a:cubicBezTo>
                  <a:cubicBezTo>
                    <a:pt x="55475" y="12687"/>
                    <a:pt x="54688" y="11629"/>
                    <a:pt x="53901" y="11101"/>
                  </a:cubicBezTo>
                  <a:cubicBezTo>
                    <a:pt x="51934" y="9515"/>
                    <a:pt x="49573" y="8458"/>
                    <a:pt x="47213" y="7929"/>
                  </a:cubicBezTo>
                  <a:cubicBezTo>
                    <a:pt x="46032" y="7400"/>
                    <a:pt x="44852" y="6872"/>
                    <a:pt x="43672" y="7400"/>
                  </a:cubicBezTo>
                  <a:cubicBezTo>
                    <a:pt x="43278" y="7400"/>
                    <a:pt x="44459" y="8986"/>
                    <a:pt x="44459" y="9515"/>
                  </a:cubicBezTo>
                  <a:cubicBezTo>
                    <a:pt x="44459" y="9515"/>
                    <a:pt x="46032" y="11101"/>
                    <a:pt x="46032" y="11101"/>
                  </a:cubicBezTo>
                  <a:cubicBezTo>
                    <a:pt x="46032" y="11629"/>
                    <a:pt x="43672" y="11101"/>
                    <a:pt x="43672" y="11101"/>
                  </a:cubicBezTo>
                  <a:cubicBezTo>
                    <a:pt x="43672" y="12158"/>
                    <a:pt x="45245" y="11629"/>
                    <a:pt x="45245" y="12687"/>
                  </a:cubicBezTo>
                  <a:cubicBezTo>
                    <a:pt x="45245" y="12687"/>
                    <a:pt x="43672" y="12158"/>
                    <a:pt x="43278" y="11629"/>
                  </a:cubicBezTo>
                  <a:cubicBezTo>
                    <a:pt x="42491" y="11101"/>
                    <a:pt x="41704" y="11101"/>
                    <a:pt x="40524" y="10572"/>
                  </a:cubicBezTo>
                  <a:cubicBezTo>
                    <a:pt x="39737" y="10044"/>
                    <a:pt x="39737" y="10572"/>
                    <a:pt x="39737" y="11629"/>
                  </a:cubicBezTo>
                  <a:cubicBezTo>
                    <a:pt x="39344" y="12158"/>
                    <a:pt x="38950" y="12158"/>
                    <a:pt x="38557" y="12158"/>
                  </a:cubicBezTo>
                  <a:cubicBezTo>
                    <a:pt x="38557" y="12687"/>
                    <a:pt x="38557" y="13744"/>
                    <a:pt x="38163" y="13744"/>
                  </a:cubicBezTo>
                  <a:cubicBezTo>
                    <a:pt x="38163" y="14273"/>
                    <a:pt x="38163" y="12687"/>
                    <a:pt x="38163" y="12158"/>
                  </a:cubicBezTo>
                  <a:cubicBezTo>
                    <a:pt x="38163" y="11629"/>
                    <a:pt x="38557" y="11101"/>
                    <a:pt x="38557" y="10572"/>
                  </a:cubicBezTo>
                  <a:cubicBezTo>
                    <a:pt x="38163" y="8458"/>
                    <a:pt x="36590" y="8458"/>
                    <a:pt x="35409" y="8458"/>
                  </a:cubicBezTo>
                  <a:cubicBezTo>
                    <a:pt x="33836" y="8986"/>
                    <a:pt x="32262" y="9515"/>
                    <a:pt x="30688" y="9515"/>
                  </a:cubicBezTo>
                  <a:cubicBezTo>
                    <a:pt x="30295" y="10044"/>
                    <a:pt x="29508" y="10044"/>
                    <a:pt x="29114" y="10044"/>
                  </a:cubicBezTo>
                  <a:cubicBezTo>
                    <a:pt x="29114" y="10044"/>
                    <a:pt x="27147" y="10572"/>
                    <a:pt x="27147" y="10572"/>
                  </a:cubicBezTo>
                  <a:cubicBezTo>
                    <a:pt x="27540" y="11101"/>
                    <a:pt x="28327" y="11101"/>
                    <a:pt x="28721" y="11101"/>
                  </a:cubicBezTo>
                  <a:cubicBezTo>
                    <a:pt x="29114" y="11629"/>
                    <a:pt x="29508" y="12158"/>
                    <a:pt x="30295" y="12687"/>
                  </a:cubicBezTo>
                  <a:cubicBezTo>
                    <a:pt x="30295" y="12687"/>
                    <a:pt x="31868" y="14273"/>
                    <a:pt x="31868" y="14273"/>
                  </a:cubicBezTo>
                  <a:cubicBezTo>
                    <a:pt x="31475" y="14273"/>
                    <a:pt x="29901" y="13215"/>
                    <a:pt x="29508" y="13215"/>
                  </a:cubicBezTo>
                  <a:cubicBezTo>
                    <a:pt x="28721" y="12687"/>
                    <a:pt x="28327" y="11629"/>
                    <a:pt x="27540" y="11629"/>
                  </a:cubicBezTo>
                  <a:cubicBezTo>
                    <a:pt x="26360" y="11101"/>
                    <a:pt x="25180" y="11629"/>
                    <a:pt x="24000" y="11629"/>
                  </a:cubicBezTo>
                  <a:cubicBezTo>
                    <a:pt x="22819" y="12158"/>
                    <a:pt x="22819" y="11629"/>
                    <a:pt x="23606" y="13215"/>
                  </a:cubicBezTo>
                  <a:cubicBezTo>
                    <a:pt x="23606" y="13744"/>
                    <a:pt x="23606" y="15330"/>
                    <a:pt x="23606" y="15859"/>
                  </a:cubicBezTo>
                  <a:cubicBezTo>
                    <a:pt x="23606" y="16916"/>
                    <a:pt x="22032" y="15859"/>
                    <a:pt x="21639" y="15859"/>
                  </a:cubicBezTo>
                  <a:cubicBezTo>
                    <a:pt x="21245" y="15859"/>
                    <a:pt x="20065" y="14801"/>
                    <a:pt x="19672" y="15859"/>
                  </a:cubicBezTo>
                  <a:cubicBezTo>
                    <a:pt x="19278" y="16387"/>
                    <a:pt x="19672" y="17973"/>
                    <a:pt x="19672" y="17973"/>
                  </a:cubicBezTo>
                  <a:cubicBezTo>
                    <a:pt x="19278" y="18502"/>
                    <a:pt x="18885" y="17444"/>
                    <a:pt x="18491" y="16916"/>
                  </a:cubicBezTo>
                  <a:cubicBezTo>
                    <a:pt x="17704" y="16387"/>
                    <a:pt x="16918" y="16387"/>
                    <a:pt x="16524" y="16916"/>
                  </a:cubicBezTo>
                  <a:cubicBezTo>
                    <a:pt x="15344" y="17973"/>
                    <a:pt x="14163" y="19030"/>
                    <a:pt x="12590" y="19559"/>
                  </a:cubicBezTo>
                  <a:cubicBezTo>
                    <a:pt x="12196" y="20088"/>
                    <a:pt x="13377" y="19559"/>
                    <a:pt x="12590" y="1955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5" name="Google Shape;864;gb0755e36db_0_0">
              <a:extLst>
                <a:ext uri="{FF2B5EF4-FFF2-40B4-BE49-F238E27FC236}">
                  <a16:creationId xmlns:a16="http://schemas.microsoft.com/office/drawing/2014/main" id="{3BD44B11-89C9-C847-AA7B-903BBA1554BD}"/>
                </a:ext>
              </a:extLst>
            </p:cNvPr>
            <p:cNvSpPr/>
            <p:nvPr/>
          </p:nvSpPr>
          <p:spPr>
            <a:xfrm>
              <a:off x="9499976" y="5748278"/>
              <a:ext cx="1350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454"/>
                  </a:moveTo>
                  <a:cubicBezTo>
                    <a:pt x="112500" y="54545"/>
                    <a:pt x="82500" y="32727"/>
                    <a:pt x="82500" y="32727"/>
                  </a:cubicBezTo>
                  <a:cubicBezTo>
                    <a:pt x="67500" y="21818"/>
                    <a:pt x="52500" y="10909"/>
                    <a:pt x="37500" y="10909"/>
                  </a:cubicBezTo>
                  <a:cubicBezTo>
                    <a:pt x="30000" y="10909"/>
                    <a:pt x="15000" y="0"/>
                    <a:pt x="7500" y="10909"/>
                  </a:cubicBezTo>
                  <a:cubicBezTo>
                    <a:pt x="0" y="21818"/>
                    <a:pt x="22500" y="32727"/>
                    <a:pt x="22500" y="32727"/>
                  </a:cubicBezTo>
                  <a:cubicBezTo>
                    <a:pt x="15000" y="32727"/>
                    <a:pt x="0" y="65454"/>
                    <a:pt x="7500" y="76363"/>
                  </a:cubicBezTo>
                  <a:cubicBezTo>
                    <a:pt x="15000" y="76363"/>
                    <a:pt x="30000" y="65454"/>
                    <a:pt x="37500" y="76363"/>
                  </a:cubicBezTo>
                  <a:cubicBezTo>
                    <a:pt x="52500" y="87272"/>
                    <a:pt x="37500" y="87272"/>
                    <a:pt x="37500" y="98181"/>
                  </a:cubicBezTo>
                  <a:cubicBezTo>
                    <a:pt x="37500" y="120000"/>
                    <a:pt x="120000" y="87272"/>
                    <a:pt x="120000" y="65454"/>
                  </a:cubicBezTo>
                  <a:cubicBezTo>
                    <a:pt x="112500" y="54545"/>
                    <a:pt x="120000" y="76363"/>
                    <a:pt x="120000" y="6545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6" name="Google Shape;865;gb0755e36db_0_0">
              <a:extLst>
                <a:ext uri="{FF2B5EF4-FFF2-40B4-BE49-F238E27FC236}">
                  <a16:creationId xmlns:a16="http://schemas.microsoft.com/office/drawing/2014/main" id="{932401CA-D1FD-ED4F-A89F-EE64474B53DB}"/>
                </a:ext>
              </a:extLst>
            </p:cNvPr>
            <p:cNvSpPr/>
            <p:nvPr/>
          </p:nvSpPr>
          <p:spPr>
            <a:xfrm>
              <a:off x="9543085" y="5682164"/>
              <a:ext cx="345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120000"/>
                    <a:pt x="30000" y="0"/>
                    <a:pt x="60000" y="0"/>
                  </a:cubicBezTo>
                  <a:cubicBezTo>
                    <a:pt x="90000" y="0"/>
                    <a:pt x="12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7" name="Google Shape;866;gb0755e36db_0_0">
              <a:extLst>
                <a:ext uri="{FF2B5EF4-FFF2-40B4-BE49-F238E27FC236}">
                  <a16:creationId xmlns:a16="http://schemas.microsoft.com/office/drawing/2014/main" id="{40A763DE-5DC5-A443-A59C-B1C032F6AF81}"/>
                </a:ext>
              </a:extLst>
            </p:cNvPr>
            <p:cNvSpPr/>
            <p:nvPr/>
          </p:nvSpPr>
          <p:spPr>
            <a:xfrm>
              <a:off x="9568947" y="4684739"/>
              <a:ext cx="921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181" y="80000"/>
                  </a:moveTo>
                  <a:cubicBezTo>
                    <a:pt x="120000" y="100000"/>
                    <a:pt x="120000" y="120000"/>
                    <a:pt x="98181" y="100000"/>
                  </a:cubicBezTo>
                  <a:cubicBezTo>
                    <a:pt x="76363" y="100000"/>
                    <a:pt x="43636" y="80000"/>
                    <a:pt x="32727" y="80000"/>
                  </a:cubicBezTo>
                  <a:cubicBezTo>
                    <a:pt x="21818" y="60000"/>
                    <a:pt x="0" y="0"/>
                    <a:pt x="21818" y="20000"/>
                  </a:cubicBezTo>
                  <a:cubicBezTo>
                    <a:pt x="43636" y="40000"/>
                    <a:pt x="76363" y="60000"/>
                    <a:pt x="98181" y="80000"/>
                  </a:cubicBezTo>
                  <a:cubicBezTo>
                    <a:pt x="120000" y="100000"/>
                    <a:pt x="76363" y="60000"/>
                    <a:pt x="98181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8" name="Google Shape;867;gb0755e36db_0_0">
              <a:extLst>
                <a:ext uri="{FF2B5EF4-FFF2-40B4-BE49-F238E27FC236}">
                  <a16:creationId xmlns:a16="http://schemas.microsoft.com/office/drawing/2014/main" id="{7452888A-39E2-6049-9CBE-BB73639FC8FB}"/>
                </a:ext>
              </a:extLst>
            </p:cNvPr>
            <p:cNvSpPr/>
            <p:nvPr/>
          </p:nvSpPr>
          <p:spPr>
            <a:xfrm>
              <a:off x="9853440" y="4610000"/>
              <a:ext cx="690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2000"/>
                  </a:moveTo>
                  <a:cubicBezTo>
                    <a:pt x="120000" y="120000"/>
                    <a:pt x="0" y="96000"/>
                    <a:pt x="0" y="48000"/>
                  </a:cubicBezTo>
                  <a:cubicBezTo>
                    <a:pt x="0" y="0"/>
                    <a:pt x="120000" y="24000"/>
                    <a:pt x="120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9" name="Google Shape;868;gb0755e36db_0_0">
              <a:extLst>
                <a:ext uri="{FF2B5EF4-FFF2-40B4-BE49-F238E27FC236}">
                  <a16:creationId xmlns:a16="http://schemas.microsoft.com/office/drawing/2014/main" id="{A2CD61BF-1F21-364B-9CB3-205E5F135C6D}"/>
                </a:ext>
              </a:extLst>
            </p:cNvPr>
            <p:cNvSpPr/>
            <p:nvPr/>
          </p:nvSpPr>
          <p:spPr>
            <a:xfrm>
              <a:off x="10942563" y="4719232"/>
              <a:ext cx="489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90000"/>
                  </a:moveTo>
                  <a:cubicBezTo>
                    <a:pt x="80000" y="120000"/>
                    <a:pt x="0" y="0"/>
                    <a:pt x="20000" y="0"/>
                  </a:cubicBezTo>
                  <a:cubicBezTo>
                    <a:pt x="40000" y="0"/>
                    <a:pt x="120000" y="60000"/>
                    <a:pt x="10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0" name="Google Shape;869;gb0755e36db_0_0">
              <a:extLst>
                <a:ext uri="{FF2B5EF4-FFF2-40B4-BE49-F238E27FC236}">
                  <a16:creationId xmlns:a16="http://schemas.microsoft.com/office/drawing/2014/main" id="{2B50B314-C88C-0F42-A8F6-863DD4179BFC}"/>
                </a:ext>
              </a:extLst>
            </p:cNvPr>
            <p:cNvSpPr/>
            <p:nvPr/>
          </p:nvSpPr>
          <p:spPr>
            <a:xfrm>
              <a:off x="11008659" y="4753723"/>
              <a:ext cx="432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120000"/>
                  </a:moveTo>
                  <a:cubicBezTo>
                    <a:pt x="48000" y="120000"/>
                    <a:pt x="0" y="0"/>
                    <a:pt x="48000" y="0"/>
                  </a:cubicBezTo>
                  <a:cubicBezTo>
                    <a:pt x="72000" y="0"/>
                    <a:pt x="120000" y="120000"/>
                    <a:pt x="96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1" name="Google Shape;870;gb0755e36db_0_0">
              <a:extLst>
                <a:ext uri="{FF2B5EF4-FFF2-40B4-BE49-F238E27FC236}">
                  <a16:creationId xmlns:a16="http://schemas.microsoft.com/office/drawing/2014/main" id="{9522D797-67C9-0B43-897F-A65985E0AA5B}"/>
                </a:ext>
              </a:extLst>
            </p:cNvPr>
            <p:cNvSpPr/>
            <p:nvPr/>
          </p:nvSpPr>
          <p:spPr>
            <a:xfrm>
              <a:off x="11008659" y="5233752"/>
              <a:ext cx="345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0" y="0"/>
                    <a:pt x="90000" y="119999"/>
                    <a:pt x="120000" y="119999"/>
                  </a:cubicBezTo>
                  <a:cubicBezTo>
                    <a:pt x="120000" y="119999"/>
                    <a:pt x="9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2" name="Google Shape;871;gb0755e36db_0_0">
              <a:extLst>
                <a:ext uri="{FF2B5EF4-FFF2-40B4-BE49-F238E27FC236}">
                  <a16:creationId xmlns:a16="http://schemas.microsoft.com/office/drawing/2014/main" id="{C5CE2767-1E61-7C48-B01A-36F7659E1147}"/>
                </a:ext>
              </a:extLst>
            </p:cNvPr>
            <p:cNvSpPr/>
            <p:nvPr/>
          </p:nvSpPr>
          <p:spPr>
            <a:xfrm>
              <a:off x="11025901" y="5342980"/>
              <a:ext cx="576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0"/>
                  </a:moveTo>
                  <a:cubicBezTo>
                    <a:pt x="0" y="30000"/>
                    <a:pt x="0" y="90000"/>
                    <a:pt x="17142" y="120000"/>
                  </a:cubicBezTo>
                  <a:cubicBezTo>
                    <a:pt x="34285" y="120000"/>
                    <a:pt x="51428" y="120000"/>
                    <a:pt x="85714" y="120000"/>
                  </a:cubicBezTo>
                  <a:cubicBezTo>
                    <a:pt x="119999" y="120000"/>
                    <a:pt x="17142" y="0"/>
                    <a:pt x="17142" y="0"/>
                  </a:cubicBezTo>
                  <a:cubicBezTo>
                    <a:pt x="0" y="30000"/>
                    <a:pt x="17142" y="0"/>
                    <a:pt x="17142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3" name="Google Shape;872;gb0755e36db_0_0">
              <a:extLst>
                <a:ext uri="{FF2B5EF4-FFF2-40B4-BE49-F238E27FC236}">
                  <a16:creationId xmlns:a16="http://schemas.microsoft.com/office/drawing/2014/main" id="{B8E8367A-A60B-5343-906D-406DEF8FBE16}"/>
                </a:ext>
              </a:extLst>
            </p:cNvPr>
            <p:cNvSpPr/>
            <p:nvPr/>
          </p:nvSpPr>
          <p:spPr>
            <a:xfrm>
              <a:off x="10790258" y="5529819"/>
              <a:ext cx="1437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8000"/>
                  </a:moveTo>
                  <a:cubicBezTo>
                    <a:pt x="7058" y="0"/>
                    <a:pt x="49411" y="24000"/>
                    <a:pt x="70588" y="24000"/>
                  </a:cubicBezTo>
                  <a:cubicBezTo>
                    <a:pt x="120000" y="36000"/>
                    <a:pt x="56470" y="48000"/>
                    <a:pt x="56470" y="48000"/>
                  </a:cubicBezTo>
                  <a:cubicBezTo>
                    <a:pt x="56470" y="72000"/>
                    <a:pt x="84705" y="60000"/>
                    <a:pt x="84705" y="84000"/>
                  </a:cubicBezTo>
                  <a:cubicBezTo>
                    <a:pt x="84705" y="84000"/>
                    <a:pt x="70588" y="72000"/>
                    <a:pt x="63529" y="84000"/>
                  </a:cubicBezTo>
                  <a:cubicBezTo>
                    <a:pt x="63529" y="84000"/>
                    <a:pt x="84705" y="120000"/>
                    <a:pt x="77647" y="120000"/>
                  </a:cubicBezTo>
                  <a:cubicBezTo>
                    <a:pt x="70588" y="120000"/>
                    <a:pt x="63529" y="108000"/>
                    <a:pt x="56470" y="108000"/>
                  </a:cubicBezTo>
                  <a:cubicBezTo>
                    <a:pt x="42352" y="96000"/>
                    <a:pt x="0" y="84000"/>
                    <a:pt x="0" y="48000"/>
                  </a:cubicBezTo>
                  <a:cubicBezTo>
                    <a:pt x="0" y="36000"/>
                    <a:pt x="0" y="84000"/>
                    <a:pt x="0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4" name="Google Shape;873;gb0755e36db_0_0">
              <a:extLst>
                <a:ext uri="{FF2B5EF4-FFF2-40B4-BE49-F238E27FC236}">
                  <a16:creationId xmlns:a16="http://schemas.microsoft.com/office/drawing/2014/main" id="{0515391E-7996-BF46-B543-85BBBA53C816}"/>
                </a:ext>
              </a:extLst>
            </p:cNvPr>
            <p:cNvSpPr/>
            <p:nvPr/>
          </p:nvSpPr>
          <p:spPr>
            <a:xfrm>
              <a:off x="10764397" y="5512573"/>
              <a:ext cx="747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666" y="40000"/>
                  </a:moveTo>
                  <a:cubicBezTo>
                    <a:pt x="120000" y="40000"/>
                    <a:pt x="66666" y="0"/>
                    <a:pt x="66666" y="0"/>
                  </a:cubicBezTo>
                  <a:cubicBezTo>
                    <a:pt x="40000" y="0"/>
                    <a:pt x="13333" y="0"/>
                    <a:pt x="0" y="0"/>
                  </a:cubicBezTo>
                  <a:cubicBezTo>
                    <a:pt x="26666" y="0"/>
                    <a:pt x="80000" y="120000"/>
                    <a:pt x="106666" y="40000"/>
                  </a:cubicBezTo>
                  <a:cubicBezTo>
                    <a:pt x="120000" y="40000"/>
                    <a:pt x="93333" y="80000"/>
                    <a:pt x="106666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5" name="Google Shape;874;gb0755e36db_0_0">
              <a:extLst>
                <a:ext uri="{FF2B5EF4-FFF2-40B4-BE49-F238E27FC236}">
                  <a16:creationId xmlns:a16="http://schemas.microsoft.com/office/drawing/2014/main" id="{BA6687BB-E601-A045-9284-79768A0723A6}"/>
                </a:ext>
              </a:extLst>
            </p:cNvPr>
            <p:cNvSpPr/>
            <p:nvPr/>
          </p:nvSpPr>
          <p:spPr>
            <a:xfrm>
              <a:off x="10646575" y="5690787"/>
              <a:ext cx="109200" cy="5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68571"/>
                  </a:moveTo>
                  <a:cubicBezTo>
                    <a:pt x="120000" y="51428"/>
                    <a:pt x="120000" y="34285"/>
                    <a:pt x="110769" y="17142"/>
                  </a:cubicBezTo>
                  <a:cubicBezTo>
                    <a:pt x="101538" y="0"/>
                    <a:pt x="73846" y="17142"/>
                    <a:pt x="64615" y="34285"/>
                  </a:cubicBezTo>
                  <a:cubicBezTo>
                    <a:pt x="55384" y="34285"/>
                    <a:pt x="36923" y="34285"/>
                    <a:pt x="27692" y="51428"/>
                  </a:cubicBezTo>
                  <a:cubicBezTo>
                    <a:pt x="27692" y="51428"/>
                    <a:pt x="0" y="85714"/>
                    <a:pt x="0" y="85714"/>
                  </a:cubicBezTo>
                  <a:cubicBezTo>
                    <a:pt x="27692" y="119999"/>
                    <a:pt x="92307" y="102857"/>
                    <a:pt x="110769" y="68571"/>
                  </a:cubicBezTo>
                  <a:cubicBezTo>
                    <a:pt x="120000" y="51428"/>
                    <a:pt x="83076" y="102857"/>
                    <a:pt x="110769" y="6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6" name="Google Shape;875;gb0755e36db_0_0">
              <a:extLst>
                <a:ext uri="{FF2B5EF4-FFF2-40B4-BE49-F238E27FC236}">
                  <a16:creationId xmlns:a16="http://schemas.microsoft.com/office/drawing/2014/main" id="{595F25D6-68EE-304B-A7A0-A0788E03F3EC}"/>
                </a:ext>
              </a:extLst>
            </p:cNvPr>
            <p:cNvSpPr/>
            <p:nvPr/>
          </p:nvSpPr>
          <p:spPr>
            <a:xfrm>
              <a:off x="9652284" y="5774146"/>
              <a:ext cx="345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40000"/>
                  </a:moveTo>
                  <a:cubicBezTo>
                    <a:pt x="60000" y="0"/>
                    <a:pt x="30000" y="20000"/>
                    <a:pt x="30000" y="60000"/>
                  </a:cubicBezTo>
                  <a:cubicBezTo>
                    <a:pt x="0" y="120000"/>
                    <a:pt x="120000" y="80000"/>
                    <a:pt x="90000" y="40000"/>
                  </a:cubicBezTo>
                  <a:cubicBezTo>
                    <a:pt x="90000" y="40000"/>
                    <a:pt x="120000" y="60000"/>
                    <a:pt x="9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7" name="Google Shape;876;gb0755e36db_0_0">
              <a:extLst>
                <a:ext uri="{FF2B5EF4-FFF2-40B4-BE49-F238E27FC236}">
                  <a16:creationId xmlns:a16="http://schemas.microsoft.com/office/drawing/2014/main" id="{423F35AF-8586-C54E-93B0-39C96B84560A}"/>
                </a:ext>
              </a:extLst>
            </p:cNvPr>
            <p:cNvSpPr/>
            <p:nvPr/>
          </p:nvSpPr>
          <p:spPr>
            <a:xfrm>
              <a:off x="9577568" y="5664918"/>
              <a:ext cx="315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90000" y="60000"/>
                    <a:pt x="30000" y="0"/>
                    <a:pt x="30000" y="30000"/>
                  </a:cubicBezTo>
                  <a:cubicBezTo>
                    <a:pt x="0" y="120000"/>
                    <a:pt x="120000" y="60000"/>
                    <a:pt x="120000" y="60000"/>
                  </a:cubicBezTo>
                  <a:cubicBezTo>
                    <a:pt x="90000" y="60000"/>
                    <a:pt x="120000" y="6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8" name="Google Shape;877;gb0755e36db_0_0">
              <a:extLst>
                <a:ext uri="{FF2B5EF4-FFF2-40B4-BE49-F238E27FC236}">
                  <a16:creationId xmlns:a16="http://schemas.microsoft.com/office/drawing/2014/main" id="{4BE96469-EE8B-A641-8733-3D9827EFC8C7}"/>
                </a:ext>
              </a:extLst>
            </p:cNvPr>
            <p:cNvSpPr/>
            <p:nvPr/>
          </p:nvSpPr>
          <p:spPr>
            <a:xfrm>
              <a:off x="11060383" y="5124526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0"/>
                    <a:pt x="0" y="60000"/>
                    <a:pt x="0" y="120000"/>
                  </a:cubicBezTo>
                  <a:cubicBezTo>
                    <a:pt x="60000" y="120000"/>
                    <a:pt x="120000" y="12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9" name="Google Shape;878;gb0755e36db_0_0">
              <a:extLst>
                <a:ext uri="{FF2B5EF4-FFF2-40B4-BE49-F238E27FC236}">
                  <a16:creationId xmlns:a16="http://schemas.microsoft.com/office/drawing/2014/main" id="{AB5DC6B6-2492-224C-B83C-63D0C5025408}"/>
                </a:ext>
              </a:extLst>
            </p:cNvPr>
            <p:cNvSpPr/>
            <p:nvPr/>
          </p:nvSpPr>
          <p:spPr>
            <a:xfrm>
              <a:off x="10991415" y="5032543"/>
              <a:ext cx="25800" cy="1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60000"/>
                    <a:pt x="40000" y="60000"/>
                  </a:cubicBezTo>
                  <a:cubicBezTo>
                    <a:pt x="80000" y="120000"/>
                    <a:pt x="120000" y="60000"/>
                    <a:pt x="8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0" name="Google Shape;879;gb0755e36db_0_0">
              <a:extLst>
                <a:ext uri="{FF2B5EF4-FFF2-40B4-BE49-F238E27FC236}">
                  <a16:creationId xmlns:a16="http://schemas.microsoft.com/office/drawing/2014/main" id="{777A8635-1E7C-0A47-995E-B47A48399B99}"/>
                </a:ext>
              </a:extLst>
            </p:cNvPr>
            <p:cNvSpPr/>
            <p:nvPr/>
          </p:nvSpPr>
          <p:spPr>
            <a:xfrm>
              <a:off x="11060383" y="4998049"/>
              <a:ext cx="231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40000"/>
                  </a:moveTo>
                  <a:cubicBezTo>
                    <a:pt x="80000" y="0"/>
                    <a:pt x="0" y="40000"/>
                    <a:pt x="40000" y="80000"/>
                  </a:cubicBezTo>
                  <a:cubicBezTo>
                    <a:pt x="40000" y="120000"/>
                    <a:pt x="120000" y="40000"/>
                    <a:pt x="8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1" name="Google Shape;880;gb0755e36db_0_0">
              <a:extLst>
                <a:ext uri="{FF2B5EF4-FFF2-40B4-BE49-F238E27FC236}">
                  <a16:creationId xmlns:a16="http://schemas.microsoft.com/office/drawing/2014/main" id="{CB3CE9B1-7278-5647-AE7F-E79A0A5FA69A}"/>
                </a:ext>
              </a:extLst>
            </p:cNvPr>
            <p:cNvSpPr/>
            <p:nvPr/>
          </p:nvSpPr>
          <p:spPr>
            <a:xfrm>
              <a:off x="8758569" y="5167642"/>
              <a:ext cx="43200" cy="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96000" y="0"/>
                    <a:pt x="0" y="0"/>
                    <a:pt x="24000" y="0"/>
                  </a:cubicBezTo>
                  <a:cubicBezTo>
                    <a:pt x="48000" y="12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2" name="Google Shape;881;gb0755e36db_0_0">
              <a:extLst>
                <a:ext uri="{FF2B5EF4-FFF2-40B4-BE49-F238E27FC236}">
                  <a16:creationId xmlns:a16="http://schemas.microsoft.com/office/drawing/2014/main" id="{8886FF3D-E348-2246-83CF-E940DEA3ED53}"/>
                </a:ext>
              </a:extLst>
            </p:cNvPr>
            <p:cNvSpPr/>
            <p:nvPr/>
          </p:nvSpPr>
          <p:spPr>
            <a:xfrm>
              <a:off x="8810295" y="5167642"/>
              <a:ext cx="516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80000" y="0"/>
                    <a:pt x="0" y="0"/>
                    <a:pt x="20000" y="0"/>
                  </a:cubicBezTo>
                  <a:cubicBezTo>
                    <a:pt x="40000" y="0"/>
                    <a:pt x="120000" y="0"/>
                    <a:pt x="10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3" name="Google Shape;882;gb0755e36db_0_0">
              <a:extLst>
                <a:ext uri="{FF2B5EF4-FFF2-40B4-BE49-F238E27FC236}">
                  <a16:creationId xmlns:a16="http://schemas.microsoft.com/office/drawing/2014/main" id="{9E3572CC-0068-0E45-AC0E-64D77E3C99BC}"/>
                </a:ext>
              </a:extLst>
            </p:cNvPr>
            <p:cNvSpPr/>
            <p:nvPr/>
          </p:nvSpPr>
          <p:spPr>
            <a:xfrm>
              <a:off x="9778728" y="4633002"/>
              <a:ext cx="345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20000"/>
                  </a:moveTo>
                  <a:cubicBezTo>
                    <a:pt x="30000" y="120000"/>
                    <a:pt x="0" y="0"/>
                    <a:pt x="60000" y="0"/>
                  </a:cubicBezTo>
                  <a:cubicBezTo>
                    <a:pt x="90000" y="0"/>
                    <a:pt x="120000" y="120000"/>
                    <a:pt x="9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4" name="Google Shape;883;gb0755e36db_0_0">
              <a:extLst>
                <a:ext uri="{FF2B5EF4-FFF2-40B4-BE49-F238E27FC236}">
                  <a16:creationId xmlns:a16="http://schemas.microsoft.com/office/drawing/2014/main" id="{D518700A-6935-A945-9684-A9FDEEB49E55}"/>
                </a:ext>
              </a:extLst>
            </p:cNvPr>
            <p:cNvSpPr/>
            <p:nvPr/>
          </p:nvSpPr>
          <p:spPr>
            <a:xfrm>
              <a:off x="6189503" y="6693939"/>
              <a:ext cx="77700" cy="10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0000"/>
                  </a:moveTo>
                  <a:cubicBezTo>
                    <a:pt x="106666" y="80000"/>
                    <a:pt x="93333" y="40000"/>
                    <a:pt x="66666" y="20000"/>
                  </a:cubicBezTo>
                  <a:cubicBezTo>
                    <a:pt x="53333" y="10000"/>
                    <a:pt x="40000" y="0"/>
                    <a:pt x="26666" y="20000"/>
                  </a:cubicBezTo>
                  <a:cubicBezTo>
                    <a:pt x="26666" y="20000"/>
                    <a:pt x="0" y="20000"/>
                    <a:pt x="0" y="30000"/>
                  </a:cubicBezTo>
                  <a:cubicBezTo>
                    <a:pt x="13333" y="40000"/>
                    <a:pt x="40000" y="30000"/>
                    <a:pt x="40000" y="50000"/>
                  </a:cubicBezTo>
                  <a:cubicBezTo>
                    <a:pt x="40000" y="60000"/>
                    <a:pt x="40000" y="60000"/>
                    <a:pt x="40000" y="70000"/>
                  </a:cubicBezTo>
                  <a:cubicBezTo>
                    <a:pt x="40000" y="80000"/>
                    <a:pt x="53333" y="70000"/>
                    <a:pt x="53333" y="70000"/>
                  </a:cubicBezTo>
                  <a:cubicBezTo>
                    <a:pt x="66666" y="80000"/>
                    <a:pt x="40000" y="80000"/>
                    <a:pt x="40000" y="80000"/>
                  </a:cubicBezTo>
                  <a:cubicBezTo>
                    <a:pt x="40000" y="90000"/>
                    <a:pt x="66666" y="110000"/>
                    <a:pt x="80000" y="110000"/>
                  </a:cubicBezTo>
                  <a:cubicBezTo>
                    <a:pt x="80000" y="110000"/>
                    <a:pt x="26666" y="70000"/>
                    <a:pt x="80000" y="90000"/>
                  </a:cubicBezTo>
                  <a:cubicBezTo>
                    <a:pt x="93333" y="90000"/>
                    <a:pt x="120000" y="120000"/>
                    <a:pt x="120000" y="110000"/>
                  </a:cubicBezTo>
                  <a:cubicBezTo>
                    <a:pt x="106666" y="100000"/>
                    <a:pt x="120000" y="120000"/>
                    <a:pt x="120000" y="11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87" name="Google Shape;885;gb0755e36db_0_0">
            <a:extLst>
              <a:ext uri="{FF2B5EF4-FFF2-40B4-BE49-F238E27FC236}">
                <a16:creationId xmlns:a16="http://schemas.microsoft.com/office/drawing/2014/main" id="{22E2A966-B761-B047-A0AC-3F91F6F18402}"/>
              </a:ext>
            </a:extLst>
          </p:cNvPr>
          <p:cNvSpPr/>
          <p:nvPr/>
        </p:nvSpPr>
        <p:spPr>
          <a:xfrm>
            <a:off x="4724216" y="3043658"/>
            <a:ext cx="233700" cy="31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8" name="Google Shape;886;gb0755e36db_0_0">
            <a:extLst>
              <a:ext uri="{FF2B5EF4-FFF2-40B4-BE49-F238E27FC236}">
                <a16:creationId xmlns:a16="http://schemas.microsoft.com/office/drawing/2014/main" id="{4642B053-C436-4F4E-8F6B-34E52DB37C57}"/>
              </a:ext>
            </a:extLst>
          </p:cNvPr>
          <p:cNvSpPr/>
          <p:nvPr/>
        </p:nvSpPr>
        <p:spPr>
          <a:xfrm>
            <a:off x="6741010" y="2395711"/>
            <a:ext cx="233700" cy="31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89" name="Google Shape;924;gb0755e36db_0_0">
            <a:extLst>
              <a:ext uri="{FF2B5EF4-FFF2-40B4-BE49-F238E27FC236}">
                <a16:creationId xmlns:a16="http://schemas.microsoft.com/office/drawing/2014/main" id="{777374CA-64BC-C84A-8BF6-9B4CC8F849B8}"/>
              </a:ext>
            </a:extLst>
          </p:cNvPr>
          <p:cNvGrpSpPr/>
          <p:nvPr/>
        </p:nvGrpSpPr>
        <p:grpSpPr>
          <a:xfrm>
            <a:off x="6603774" y="4812081"/>
            <a:ext cx="489023" cy="489023"/>
            <a:chOff x="9306827" y="1742197"/>
            <a:chExt cx="415200" cy="415200"/>
          </a:xfrm>
        </p:grpSpPr>
        <p:sp>
          <p:nvSpPr>
            <p:cNvPr id="890" name="Google Shape;925;gb0755e36db_0_0">
              <a:extLst>
                <a:ext uri="{FF2B5EF4-FFF2-40B4-BE49-F238E27FC236}">
                  <a16:creationId xmlns:a16="http://schemas.microsoft.com/office/drawing/2014/main" id="{BB8E4580-7AF9-F949-B47B-7DA18B0D83DD}"/>
                </a:ext>
              </a:extLst>
            </p:cNvPr>
            <p:cNvSpPr/>
            <p:nvPr/>
          </p:nvSpPr>
          <p:spPr>
            <a:xfrm>
              <a:off x="9306827" y="1742197"/>
              <a:ext cx="415200" cy="41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14300" dist="38100" dir="2700000" algn="t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891" name="Google Shape;926;gb0755e36db_0_0">
              <a:extLst>
                <a:ext uri="{FF2B5EF4-FFF2-40B4-BE49-F238E27FC236}">
                  <a16:creationId xmlns:a16="http://schemas.microsoft.com/office/drawing/2014/main" id="{76F0D2B2-26F2-6448-A84C-BEEBBE9699F4}"/>
                </a:ext>
              </a:extLst>
            </p:cNvPr>
            <p:cNvGrpSpPr/>
            <p:nvPr/>
          </p:nvGrpSpPr>
          <p:grpSpPr>
            <a:xfrm>
              <a:off x="9335264" y="1770448"/>
              <a:ext cx="358685" cy="358778"/>
              <a:chOff x="8773533" y="2916305"/>
              <a:chExt cx="1596285" cy="1596700"/>
            </a:xfrm>
          </p:grpSpPr>
          <p:sp>
            <p:nvSpPr>
              <p:cNvPr id="892" name="Google Shape;927;gb0755e36db_0_0">
                <a:extLst>
                  <a:ext uri="{FF2B5EF4-FFF2-40B4-BE49-F238E27FC236}">
                    <a16:creationId xmlns:a16="http://schemas.microsoft.com/office/drawing/2014/main" id="{7780B3B3-3C79-0342-A6B3-C883D4CCDB60}"/>
                  </a:ext>
                </a:extLst>
              </p:cNvPr>
              <p:cNvSpPr/>
              <p:nvPr/>
            </p:nvSpPr>
            <p:spPr>
              <a:xfrm>
                <a:off x="9949150" y="3033709"/>
                <a:ext cx="304234" cy="30337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93" name="Google Shape;928;gb0755e36db_0_0">
                <a:extLst>
                  <a:ext uri="{FF2B5EF4-FFF2-40B4-BE49-F238E27FC236}">
                    <a16:creationId xmlns:a16="http://schemas.microsoft.com/office/drawing/2014/main" id="{F1C59A9F-F1CA-6D42-B740-490BF4FCFF7C}"/>
                  </a:ext>
                </a:extLst>
              </p:cNvPr>
              <p:cNvSpPr/>
              <p:nvPr/>
            </p:nvSpPr>
            <p:spPr>
              <a:xfrm>
                <a:off x="9590455" y="2916305"/>
                <a:ext cx="365268" cy="163427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94" name="Google Shape;929;gb0755e36db_0_0">
                <a:extLst>
                  <a:ext uri="{FF2B5EF4-FFF2-40B4-BE49-F238E27FC236}">
                    <a16:creationId xmlns:a16="http://schemas.microsoft.com/office/drawing/2014/main" id="{5A427711-2368-AE4C-BC17-510E08B95839}"/>
                  </a:ext>
                </a:extLst>
              </p:cNvPr>
              <p:cNvSpPr/>
              <p:nvPr/>
            </p:nvSpPr>
            <p:spPr>
              <a:xfrm>
                <a:off x="10206433" y="3332387"/>
                <a:ext cx="163385" cy="36348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7" extrusionOk="0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95" name="Google Shape;930;gb0755e36db_0_0">
                <a:extLst>
                  <a:ext uri="{FF2B5EF4-FFF2-40B4-BE49-F238E27FC236}">
                    <a16:creationId xmlns:a16="http://schemas.microsoft.com/office/drawing/2014/main" id="{68E2A250-A3E2-044A-B827-AAADAEA3F6C5}"/>
                  </a:ext>
                </a:extLst>
              </p:cNvPr>
              <p:cNvSpPr/>
              <p:nvPr/>
            </p:nvSpPr>
            <p:spPr>
              <a:xfrm>
                <a:off x="10206433" y="3733440"/>
                <a:ext cx="163385" cy="36536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8" extrusionOk="0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96" name="Google Shape;931;gb0755e36db_0_0">
                <a:extLst>
                  <a:ext uri="{FF2B5EF4-FFF2-40B4-BE49-F238E27FC236}">
                    <a16:creationId xmlns:a16="http://schemas.microsoft.com/office/drawing/2014/main" id="{23B20E2D-FE49-8A44-B2FD-B621C89FF61C}"/>
                  </a:ext>
                </a:extLst>
              </p:cNvPr>
              <p:cNvSpPr/>
              <p:nvPr/>
            </p:nvSpPr>
            <p:spPr>
              <a:xfrm>
                <a:off x="9949150" y="4092228"/>
                <a:ext cx="304234" cy="304313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97" name="Google Shape;932;gb0755e36db_0_0">
                <a:extLst>
                  <a:ext uri="{FF2B5EF4-FFF2-40B4-BE49-F238E27FC236}">
                    <a16:creationId xmlns:a16="http://schemas.microsoft.com/office/drawing/2014/main" id="{3212BC38-2A12-4741-AF88-E8D8BA5ED169}"/>
                  </a:ext>
                </a:extLst>
              </p:cNvPr>
              <p:cNvSpPr/>
              <p:nvPr/>
            </p:nvSpPr>
            <p:spPr>
              <a:xfrm>
                <a:off x="9590455" y="4351456"/>
                <a:ext cx="365268" cy="161549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0" extrusionOk="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98" name="Google Shape;933;gb0755e36db_0_0">
                <a:extLst>
                  <a:ext uri="{FF2B5EF4-FFF2-40B4-BE49-F238E27FC236}">
                    <a16:creationId xmlns:a16="http://schemas.microsoft.com/office/drawing/2014/main" id="{339676A2-C094-5943-A35E-BB2C72591DA5}"/>
                  </a:ext>
                </a:extLst>
              </p:cNvPr>
              <p:cNvSpPr/>
              <p:nvPr/>
            </p:nvSpPr>
            <p:spPr>
              <a:xfrm>
                <a:off x="9189507" y="4351456"/>
                <a:ext cx="363390" cy="161549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" extrusionOk="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99" name="Google Shape;934;gb0755e36db_0_0">
                <a:extLst>
                  <a:ext uri="{FF2B5EF4-FFF2-40B4-BE49-F238E27FC236}">
                    <a16:creationId xmlns:a16="http://schemas.microsoft.com/office/drawing/2014/main" id="{9240854E-6F38-4940-B96E-8E9BC30AA613}"/>
                  </a:ext>
                </a:extLst>
              </p:cNvPr>
              <p:cNvSpPr/>
              <p:nvPr/>
            </p:nvSpPr>
            <p:spPr>
              <a:xfrm>
                <a:off x="8890907" y="4092228"/>
                <a:ext cx="303295" cy="3043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00" name="Google Shape;935;gb0755e36db_0_0">
                <a:extLst>
                  <a:ext uri="{FF2B5EF4-FFF2-40B4-BE49-F238E27FC236}">
                    <a16:creationId xmlns:a16="http://schemas.microsoft.com/office/drawing/2014/main" id="{D1A71651-ED67-C54F-B831-0800D1C6F663}"/>
                  </a:ext>
                </a:extLst>
              </p:cNvPr>
              <p:cNvSpPr/>
              <p:nvPr/>
            </p:nvSpPr>
            <p:spPr>
              <a:xfrm>
                <a:off x="8773533" y="3733440"/>
                <a:ext cx="163385" cy="36536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8" extrusionOk="0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01" name="Google Shape;936;gb0755e36db_0_0">
                <a:extLst>
                  <a:ext uri="{FF2B5EF4-FFF2-40B4-BE49-F238E27FC236}">
                    <a16:creationId xmlns:a16="http://schemas.microsoft.com/office/drawing/2014/main" id="{DABC6030-1812-FB40-8D64-4328FA24EA6A}"/>
                  </a:ext>
                </a:extLst>
              </p:cNvPr>
              <p:cNvSpPr/>
              <p:nvPr/>
            </p:nvSpPr>
            <p:spPr>
              <a:xfrm>
                <a:off x="8773533" y="3332387"/>
                <a:ext cx="163385" cy="36348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7" extrusionOk="0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02" name="Google Shape;937;gb0755e36db_0_0">
                <a:extLst>
                  <a:ext uri="{FF2B5EF4-FFF2-40B4-BE49-F238E27FC236}">
                    <a16:creationId xmlns:a16="http://schemas.microsoft.com/office/drawing/2014/main" id="{2E22C3B9-8E7D-9D46-8247-815B8AEB4EE9}"/>
                  </a:ext>
                </a:extLst>
              </p:cNvPr>
              <p:cNvSpPr/>
              <p:nvPr/>
            </p:nvSpPr>
            <p:spPr>
              <a:xfrm>
                <a:off x="8890907" y="3033709"/>
                <a:ext cx="303295" cy="303374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03" name="Google Shape;938;gb0755e36db_0_0">
                <a:extLst>
                  <a:ext uri="{FF2B5EF4-FFF2-40B4-BE49-F238E27FC236}">
                    <a16:creationId xmlns:a16="http://schemas.microsoft.com/office/drawing/2014/main" id="{89E4C822-94E7-004C-9A79-EE124915DAE6}"/>
                  </a:ext>
                </a:extLst>
              </p:cNvPr>
              <p:cNvSpPr/>
              <p:nvPr/>
            </p:nvSpPr>
            <p:spPr>
              <a:xfrm>
                <a:off x="9189507" y="2916305"/>
                <a:ext cx="363390" cy="16342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" extrusionOk="0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cxnSp>
        <p:nvCxnSpPr>
          <p:cNvPr id="904" name="Google Shape;939;gb0755e36db_0_0">
            <a:extLst>
              <a:ext uri="{FF2B5EF4-FFF2-40B4-BE49-F238E27FC236}">
                <a16:creationId xmlns:a16="http://schemas.microsoft.com/office/drawing/2014/main" id="{136E275E-BA8A-B34E-B07D-44982990A0ED}"/>
              </a:ext>
            </a:extLst>
          </p:cNvPr>
          <p:cNvCxnSpPr>
            <a:cxnSpLocks/>
            <a:endCxn id="890" idx="0"/>
          </p:cNvCxnSpPr>
          <p:nvPr/>
        </p:nvCxnSpPr>
        <p:spPr>
          <a:xfrm rot="16200000" flipH="1">
            <a:off x="6370938" y="4334733"/>
            <a:ext cx="797884" cy="156811"/>
          </a:xfrm>
          <a:prstGeom prst="bentConnector3">
            <a:avLst>
              <a:gd name="adj1" fmla="val 50000"/>
            </a:avLst>
          </a:prstGeom>
          <a:noFill/>
          <a:ln w="9525" cap="rnd" cmpd="sng">
            <a:solidFill>
              <a:srgbClr val="1155CC"/>
            </a:solidFill>
            <a:prstDash val="dash"/>
            <a:round/>
            <a:headEnd type="oval" w="med" len="med"/>
            <a:tailEnd type="none" w="sm" len="sm"/>
          </a:ln>
        </p:spPr>
      </p:cxnSp>
      <p:cxnSp>
        <p:nvCxnSpPr>
          <p:cNvPr id="905" name="Google Shape;973;gb0755e36db_0_0">
            <a:extLst>
              <a:ext uri="{FF2B5EF4-FFF2-40B4-BE49-F238E27FC236}">
                <a16:creationId xmlns:a16="http://schemas.microsoft.com/office/drawing/2014/main" id="{05B68AB0-E9AD-A44B-A134-DEF289DAD3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26043" y="3356858"/>
            <a:ext cx="620515" cy="310412"/>
          </a:xfrm>
          <a:prstGeom prst="bentConnector3">
            <a:avLst>
              <a:gd name="adj1" fmla="val 50000"/>
            </a:avLst>
          </a:prstGeom>
          <a:noFill/>
          <a:ln w="9525" cap="rnd" cmpd="sng">
            <a:solidFill>
              <a:srgbClr val="1155CC"/>
            </a:solidFill>
            <a:prstDash val="dash"/>
            <a:round/>
            <a:headEnd type="oval" w="med" len="med"/>
            <a:tailEnd type="none" w="sm" len="sm"/>
          </a:ln>
        </p:spPr>
      </p:cxnSp>
      <p:sp>
        <p:nvSpPr>
          <p:cNvPr id="906" name="Google Shape;983;gb0755e36db_0_0">
            <a:extLst>
              <a:ext uri="{FF2B5EF4-FFF2-40B4-BE49-F238E27FC236}">
                <a16:creationId xmlns:a16="http://schemas.microsoft.com/office/drawing/2014/main" id="{CD5027F6-064E-834B-AA97-A5E292615E1C}"/>
              </a:ext>
            </a:extLst>
          </p:cNvPr>
          <p:cNvSpPr txBox="1"/>
          <p:nvPr/>
        </p:nvSpPr>
        <p:spPr>
          <a:xfrm>
            <a:off x="3780716" y="3109462"/>
            <a:ext cx="1177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700" ker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United States </a:t>
            </a:r>
            <a:endParaRPr sz="700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700" ker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America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7" name="Google Shape;984;gb0755e36db_0_0">
            <a:extLst>
              <a:ext uri="{FF2B5EF4-FFF2-40B4-BE49-F238E27FC236}">
                <a16:creationId xmlns:a16="http://schemas.microsoft.com/office/drawing/2014/main" id="{0883D33D-190E-5841-8496-22105A155611}"/>
              </a:ext>
            </a:extLst>
          </p:cNvPr>
          <p:cNvSpPr txBox="1"/>
          <p:nvPr/>
        </p:nvSpPr>
        <p:spPr>
          <a:xfrm>
            <a:off x="6749149" y="2651641"/>
            <a:ext cx="73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700" ker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England</a:t>
            </a:r>
            <a:endParaRPr sz="700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8" name="Google Shape;986;gb0755e36db_0_0">
            <a:extLst>
              <a:ext uri="{FF2B5EF4-FFF2-40B4-BE49-F238E27FC236}">
                <a16:creationId xmlns:a16="http://schemas.microsoft.com/office/drawing/2014/main" id="{480AE4CC-015C-3244-8CC1-BD98ABDF4824}"/>
              </a:ext>
            </a:extLst>
          </p:cNvPr>
          <p:cNvSpPr txBox="1"/>
          <p:nvPr/>
        </p:nvSpPr>
        <p:spPr>
          <a:xfrm>
            <a:off x="6151234" y="4004510"/>
            <a:ext cx="73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700" ker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Nigeria</a:t>
            </a:r>
            <a:endParaRPr sz="700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9" name="Google Shape;888;gb0755e36db_0_0">
            <a:extLst>
              <a:ext uri="{FF2B5EF4-FFF2-40B4-BE49-F238E27FC236}">
                <a16:creationId xmlns:a16="http://schemas.microsoft.com/office/drawing/2014/main" id="{E3F0252B-1BC6-1142-9568-416CC5D90C8D}"/>
              </a:ext>
            </a:extLst>
          </p:cNvPr>
          <p:cNvSpPr/>
          <p:nvPr/>
        </p:nvSpPr>
        <p:spPr>
          <a:xfrm>
            <a:off x="6570157" y="3662317"/>
            <a:ext cx="233700" cy="31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C0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10" name="Google Shape;922;gb0755e36db_0_0">
            <a:extLst>
              <a:ext uri="{FF2B5EF4-FFF2-40B4-BE49-F238E27FC236}">
                <a16:creationId xmlns:a16="http://schemas.microsoft.com/office/drawing/2014/main" id="{8C3E3488-8B2C-4147-894D-9CFD6998661E}"/>
              </a:ext>
            </a:extLst>
          </p:cNvPr>
          <p:cNvCxnSpPr>
            <a:cxnSpLocks/>
            <a:endCxn id="916" idx="2"/>
          </p:cNvCxnSpPr>
          <p:nvPr/>
        </p:nvCxnSpPr>
        <p:spPr>
          <a:xfrm rot="16200000" flipV="1">
            <a:off x="6487597" y="2373342"/>
            <a:ext cx="420411" cy="320120"/>
          </a:xfrm>
          <a:prstGeom prst="bentConnector3">
            <a:avLst>
              <a:gd name="adj1" fmla="val -34584"/>
            </a:avLst>
          </a:prstGeom>
          <a:noFill/>
          <a:ln w="9525" cap="rnd" cmpd="sng">
            <a:solidFill>
              <a:srgbClr val="1155CC"/>
            </a:solidFill>
            <a:prstDash val="dash"/>
            <a:round/>
            <a:headEnd type="oval" w="med" len="med"/>
            <a:tailEnd type="none" w="sm" len="sm"/>
          </a:ln>
        </p:spPr>
      </p:cxnSp>
      <p:sp>
        <p:nvSpPr>
          <p:cNvPr id="911" name="Rounded Rectangle 56">
            <a:extLst>
              <a:ext uri="{FF2B5EF4-FFF2-40B4-BE49-F238E27FC236}">
                <a16:creationId xmlns:a16="http://schemas.microsoft.com/office/drawing/2014/main" id="{911641F5-126A-A648-93A4-6B6E37EB7792}"/>
              </a:ext>
            </a:extLst>
          </p:cNvPr>
          <p:cNvSpPr/>
          <p:nvPr/>
        </p:nvSpPr>
        <p:spPr>
          <a:xfrm>
            <a:off x="6070262" y="5372900"/>
            <a:ext cx="2049682" cy="64618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700" b="1">
                <a:solidFill>
                  <a:srgbClr val="C00000"/>
                </a:solidFill>
              </a:rPr>
              <a:t>Name - </a:t>
            </a:r>
            <a:r>
              <a:rPr lang="en-US" sz="700" b="1">
                <a:solidFill>
                  <a:schemeClr val="accent4"/>
                </a:solidFill>
              </a:rPr>
              <a:t>Oluwafemi Fabiyi</a:t>
            </a:r>
            <a:endParaRPr lang="en-US" sz="700">
              <a:solidFill>
                <a:schemeClr val="accent4"/>
              </a:solidFill>
            </a:endParaRPr>
          </a:p>
          <a:p>
            <a:pPr algn="just"/>
            <a:r>
              <a:rPr lang="en-US" sz="700" b="1">
                <a:solidFill>
                  <a:srgbClr val="C00000"/>
                </a:solidFill>
              </a:rPr>
              <a:t>Industry – </a:t>
            </a:r>
            <a:r>
              <a:rPr lang="en-US" sz="700" b="1">
                <a:solidFill>
                  <a:schemeClr val="accent4"/>
                </a:solidFill>
              </a:rPr>
              <a:t>Big4 Consulting</a:t>
            </a:r>
          </a:p>
          <a:p>
            <a:pPr algn="just"/>
            <a:r>
              <a:rPr lang="en-US" sz="700" b="1">
                <a:solidFill>
                  <a:srgbClr val="C00000"/>
                </a:solidFill>
              </a:rPr>
              <a:t>Experience – </a:t>
            </a:r>
            <a:r>
              <a:rPr lang="en-US" sz="700" b="1">
                <a:solidFill>
                  <a:schemeClr val="accent4"/>
                </a:solidFill>
              </a:rPr>
              <a:t>11yrs</a:t>
            </a:r>
          </a:p>
          <a:p>
            <a:pPr algn="just"/>
            <a:r>
              <a:rPr lang="en-US" sz="700" b="1">
                <a:solidFill>
                  <a:srgbClr val="C00000"/>
                </a:solidFill>
              </a:rPr>
              <a:t>Email – </a:t>
            </a:r>
            <a:r>
              <a:rPr lang="en-US" sz="700" b="1" err="1">
                <a:solidFill>
                  <a:schemeClr val="accent4"/>
                </a:solidFill>
              </a:rPr>
              <a:t>fabiyio@uchicago.edu</a:t>
            </a:r>
            <a:endParaRPr lang="en-US" sz="700">
              <a:solidFill>
                <a:schemeClr val="accent4"/>
              </a:solidFill>
            </a:endParaRPr>
          </a:p>
        </p:txBody>
      </p:sp>
      <p:sp>
        <p:nvSpPr>
          <p:cNvPr id="912" name="Rounded Rectangle 56">
            <a:extLst>
              <a:ext uri="{FF2B5EF4-FFF2-40B4-BE49-F238E27FC236}">
                <a16:creationId xmlns:a16="http://schemas.microsoft.com/office/drawing/2014/main" id="{61435E8E-0DE5-ED43-BA13-FED2F0AED604}"/>
              </a:ext>
            </a:extLst>
          </p:cNvPr>
          <p:cNvSpPr/>
          <p:nvPr/>
        </p:nvSpPr>
        <p:spPr>
          <a:xfrm>
            <a:off x="2903676" y="3955665"/>
            <a:ext cx="1942881" cy="64618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700" b="1">
                <a:solidFill>
                  <a:srgbClr val="C00000"/>
                </a:solidFill>
              </a:rPr>
              <a:t>Name -  </a:t>
            </a:r>
            <a:r>
              <a:rPr lang="en-US" sz="700" b="1">
                <a:solidFill>
                  <a:schemeClr val="accent4"/>
                </a:solidFill>
              </a:rPr>
              <a:t>Todd Livergood</a:t>
            </a:r>
          </a:p>
          <a:p>
            <a:r>
              <a:rPr lang="en-US" sz="700" b="1">
                <a:solidFill>
                  <a:srgbClr val="C00000"/>
                </a:solidFill>
              </a:rPr>
              <a:t>Industry</a:t>
            </a:r>
            <a:r>
              <a:rPr lang="en-US" sz="700" b="1">
                <a:solidFill>
                  <a:schemeClr val="accent4"/>
                </a:solidFill>
              </a:rPr>
              <a:t> – Insurance</a:t>
            </a:r>
          </a:p>
          <a:p>
            <a:r>
              <a:rPr lang="en-US" sz="700" b="1">
                <a:solidFill>
                  <a:srgbClr val="C00000"/>
                </a:solidFill>
              </a:rPr>
              <a:t>Experience – </a:t>
            </a:r>
            <a:r>
              <a:rPr lang="en-US" sz="700" b="1">
                <a:solidFill>
                  <a:schemeClr val="accent4"/>
                </a:solidFill>
              </a:rPr>
              <a:t>21yrs</a:t>
            </a:r>
          </a:p>
          <a:p>
            <a:r>
              <a:rPr lang="en-US" sz="700" b="1">
                <a:solidFill>
                  <a:srgbClr val="C00000"/>
                </a:solidFill>
              </a:rPr>
              <a:t>Email – </a:t>
            </a:r>
            <a:r>
              <a:rPr lang="en-US" sz="700" b="1">
                <a:solidFill>
                  <a:schemeClr val="accent4"/>
                </a:solidFill>
              </a:rPr>
              <a:t>livergood@uchicago.edu </a:t>
            </a:r>
            <a:endParaRPr lang="en-US" sz="700">
              <a:solidFill>
                <a:schemeClr val="accent4"/>
              </a:solidFill>
            </a:endParaRPr>
          </a:p>
        </p:txBody>
      </p:sp>
      <p:sp>
        <p:nvSpPr>
          <p:cNvPr id="913" name="Rounded Rectangle 56">
            <a:extLst>
              <a:ext uri="{FF2B5EF4-FFF2-40B4-BE49-F238E27FC236}">
                <a16:creationId xmlns:a16="http://schemas.microsoft.com/office/drawing/2014/main" id="{390960ED-E928-0943-B848-E3F7D591281C}"/>
              </a:ext>
            </a:extLst>
          </p:cNvPr>
          <p:cNvSpPr/>
          <p:nvPr/>
        </p:nvSpPr>
        <p:spPr>
          <a:xfrm>
            <a:off x="6825895" y="1704232"/>
            <a:ext cx="1783405" cy="64618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700" b="1">
                <a:solidFill>
                  <a:srgbClr val="C00000"/>
                </a:solidFill>
              </a:rPr>
              <a:t>Name -  </a:t>
            </a:r>
            <a:r>
              <a:rPr lang="en-US" sz="700" b="1">
                <a:solidFill>
                  <a:schemeClr val="accent4"/>
                </a:solidFill>
              </a:rPr>
              <a:t>Olivia Fenwick</a:t>
            </a:r>
            <a:endParaRPr lang="en-US" sz="700">
              <a:solidFill>
                <a:schemeClr val="accent4"/>
              </a:solidFill>
            </a:endParaRPr>
          </a:p>
          <a:p>
            <a:r>
              <a:rPr lang="en-US" sz="700" b="1">
                <a:solidFill>
                  <a:srgbClr val="C00000"/>
                </a:solidFill>
              </a:rPr>
              <a:t>Industry –</a:t>
            </a:r>
            <a:r>
              <a:rPr lang="en-US" sz="700" b="1">
                <a:solidFill>
                  <a:schemeClr val="accent4"/>
                </a:solidFill>
              </a:rPr>
              <a:t> Travel </a:t>
            </a:r>
          </a:p>
          <a:p>
            <a:r>
              <a:rPr lang="en-US" sz="700" b="1">
                <a:solidFill>
                  <a:srgbClr val="C00000"/>
                </a:solidFill>
              </a:rPr>
              <a:t>Experience – </a:t>
            </a:r>
            <a:r>
              <a:rPr lang="en-US" sz="700" b="1">
                <a:solidFill>
                  <a:schemeClr val="accent4"/>
                </a:solidFill>
              </a:rPr>
              <a:t>4yr</a:t>
            </a:r>
          </a:p>
          <a:p>
            <a:r>
              <a:rPr lang="en-US" sz="700" b="1">
                <a:solidFill>
                  <a:srgbClr val="C00000"/>
                </a:solidFill>
              </a:rPr>
              <a:t>Email – </a:t>
            </a:r>
            <a:r>
              <a:rPr lang="en-US" sz="700" b="1">
                <a:solidFill>
                  <a:schemeClr val="accent4"/>
                </a:solidFill>
              </a:rPr>
              <a:t>ofenwick@uchicago.edu</a:t>
            </a:r>
            <a:endParaRPr lang="en-US" sz="700">
              <a:solidFill>
                <a:schemeClr val="accent4"/>
              </a:solidFill>
            </a:endParaRPr>
          </a:p>
        </p:txBody>
      </p:sp>
      <p:pic>
        <p:nvPicPr>
          <p:cNvPr id="914" name="Google Shape;978;gb0755e36db_0_0">
            <a:extLst>
              <a:ext uri="{FF2B5EF4-FFF2-40B4-BE49-F238E27FC236}">
                <a16:creationId xmlns:a16="http://schemas.microsoft.com/office/drawing/2014/main" id="{D4206FC1-CCBC-FE4C-ACC4-160294636B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831" y="4754492"/>
            <a:ext cx="568910" cy="57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Picture 91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EE64B53-3AB1-734E-99DC-CA0FE4B12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42" y="3375567"/>
            <a:ext cx="646546" cy="611909"/>
          </a:xfrm>
          <a:prstGeom prst="rect">
            <a:avLst/>
          </a:prstGeom>
        </p:spPr>
      </p:pic>
      <p:pic>
        <p:nvPicPr>
          <p:cNvPr id="916" name="Picture 915" descr="A person with blond hair&#10;&#10;Description automatically generated with medium confidence">
            <a:extLst>
              <a:ext uri="{FF2B5EF4-FFF2-40B4-BE49-F238E27FC236}">
                <a16:creationId xmlns:a16="http://schemas.microsoft.com/office/drawing/2014/main" id="{9D467D01-BDD3-0546-A305-05D62F68E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89" y="1768434"/>
            <a:ext cx="576306" cy="5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9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>
            <a:off x="194659" y="698019"/>
            <a:ext cx="2196" cy="2834949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fontAlgn="t"/>
            <a:r>
              <a:rPr lang="en-US">
                <a:solidFill>
                  <a:srgbClr val="C00000"/>
                </a:solidFill>
                <a:latin typeface="Univers CondensedBold"/>
                <a:cs typeface="Univers CondensedBold"/>
              </a:rPr>
              <a:t>Executive Summary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&gt; Problem Statement &amp; Project Assumptions</a:t>
            </a:r>
            <a:endParaRPr lang="en-US" sz="1814">
              <a:solidFill>
                <a:srgbClr val="C00000"/>
              </a:solidFill>
              <a:latin typeface="Univers CondensedLight"/>
            </a:endParaRPr>
          </a:p>
        </p:txBody>
      </p:sp>
      <p:sp>
        <p:nvSpPr>
          <p:cNvPr id="45" name="TextBox 44">
            <a:hlinkClick r:id="rId3" action="ppaction://hlinksldjump"/>
            <a:extLst>
              <a:ext uri="{FF2B5EF4-FFF2-40B4-BE49-F238E27FC236}">
                <a16:creationId xmlns:a16="http://schemas.microsoft.com/office/drawing/2014/main" id="{EABC88FD-5059-4E37-A61D-AC010F35A8A5}"/>
              </a:ext>
            </a:extLst>
          </p:cNvPr>
          <p:cNvSpPr txBox="1"/>
          <p:nvPr/>
        </p:nvSpPr>
        <p:spPr>
          <a:xfrm>
            <a:off x="348484" y="1030852"/>
            <a:ext cx="143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rgbClr val="C00000"/>
                </a:solidFill>
                <a:latin typeface="Univers CondensedLight"/>
                <a:cs typeface="Univers CondensedLight"/>
              </a:rPr>
              <a:t>Executive Summary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ECAEBC-70E9-42BB-8DAE-60DCCD25DD4B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>
            <a:hlinkClick r:id="" action="ppaction://noaction"/>
            <a:extLst>
              <a:ext uri="{FF2B5EF4-FFF2-40B4-BE49-F238E27FC236}">
                <a16:creationId xmlns:a16="http://schemas.microsoft.com/office/drawing/2014/main" id="{1E9B708B-F59F-4167-86E0-B4B1FE3EC8D5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4A01101-8A67-4B3C-9CED-8AE4955DA2D1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TextBox 68">
            <a:hlinkClick r:id="" action="ppaction://noaction"/>
            <a:extLst>
              <a:ext uri="{FF2B5EF4-FFF2-40B4-BE49-F238E27FC236}">
                <a16:creationId xmlns:a16="http://schemas.microsoft.com/office/drawing/2014/main" id="{58B293E3-37FF-40E0-BE20-9E01CD577B5D}"/>
              </a:ext>
            </a:extLst>
          </p:cNvPr>
          <p:cNvSpPr txBox="1"/>
          <p:nvPr/>
        </p:nvSpPr>
        <p:spPr>
          <a:xfrm>
            <a:off x="348484" y="1952534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Key Takeaways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9FA06B8-40C1-4534-B2AD-AD7D693CC052}"/>
              </a:ext>
            </a:extLst>
          </p:cNvPr>
          <p:cNvSpPr/>
          <p:nvPr/>
        </p:nvSpPr>
        <p:spPr>
          <a:xfrm>
            <a:off x="109830" y="1986343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8240B1-F548-43A9-89C5-CF6DCCCC61D4}"/>
              </a:ext>
            </a:extLst>
          </p:cNvPr>
          <p:cNvSpPr/>
          <p:nvPr/>
        </p:nvSpPr>
        <p:spPr>
          <a:xfrm>
            <a:off x="2811972" y="1073782"/>
            <a:ext cx="8562580" cy="93254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35502" rIns="71003" bIns="35502" numCol="1" spcCol="279540" rtlCol="0" anchor="t"/>
          <a:lstStyle/>
          <a:p>
            <a:pPr>
              <a:spcBef>
                <a:spcPts val="600"/>
              </a:spcBef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The problem of inefficient cost allocation, has the impact of not optimizing potential revenue for Australia Airways.  So, a good starting point would be to identify routes with similar demand patterns, in order to effectively optimize marketing dollar spending.</a:t>
            </a:r>
          </a:p>
        </p:txBody>
      </p:sp>
      <p:sp>
        <p:nvSpPr>
          <p:cNvPr id="199" name="TextBox 198">
            <a:hlinkClick r:id="" action="ppaction://noaction"/>
            <a:extLst>
              <a:ext uri="{FF2B5EF4-FFF2-40B4-BE49-F238E27FC236}">
                <a16:creationId xmlns:a16="http://schemas.microsoft.com/office/drawing/2014/main" id="{9D7C0889-7F0C-6049-ACE0-EA255D15C494}"/>
              </a:ext>
            </a:extLst>
          </p:cNvPr>
          <p:cNvSpPr txBox="1"/>
          <p:nvPr/>
        </p:nvSpPr>
        <p:spPr>
          <a:xfrm>
            <a:off x="348483" y="2373144"/>
            <a:ext cx="8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Questions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41ED2C1-93B0-034B-9420-D8CEC951097F}"/>
              </a:ext>
            </a:extLst>
          </p:cNvPr>
          <p:cNvSpPr/>
          <p:nvPr/>
        </p:nvSpPr>
        <p:spPr>
          <a:xfrm>
            <a:off x="109829" y="2406953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Slide Number Placeholder 4">
            <a:extLst>
              <a:ext uri="{FF2B5EF4-FFF2-40B4-BE49-F238E27FC236}">
                <a16:creationId xmlns:a16="http://schemas.microsoft.com/office/drawing/2014/main" id="{BD2791F3-D9A1-3F43-864A-0F7A460C8F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74415" y="6315802"/>
            <a:ext cx="347133" cy="153888"/>
          </a:xfrm>
          <a:prstGeom prst="rect">
            <a:avLst/>
          </a:prstGeom>
        </p:spPr>
        <p:txBody>
          <a:bodyPr/>
          <a:lstStyle/>
          <a:p>
            <a:pPr marL="95212">
              <a:spcBef>
                <a:spcPts val="5"/>
              </a:spcBef>
            </a:pPr>
            <a:fld id="{81D60167-4931-47E6-BA6A-407CBD079E47}" type="slidenum">
              <a:rPr lang="en-US" smtClean="0">
                <a:solidFill>
                  <a:srgbClr val="00338D"/>
                </a:solidFill>
              </a:rPr>
              <a:pPr marL="95212">
                <a:spcBef>
                  <a:spcPts val="5"/>
                </a:spcBef>
              </a:pPr>
              <a:t>4</a:t>
            </a:fld>
            <a:endParaRPr lang="en-US">
              <a:solidFill>
                <a:srgbClr val="00338D"/>
              </a:solidFill>
            </a:endParaRPr>
          </a:p>
        </p:txBody>
      </p:sp>
      <p:sp>
        <p:nvSpPr>
          <p:cNvPr id="126" name="AutoShape 2">
            <a:extLst>
              <a:ext uri="{FF2B5EF4-FFF2-40B4-BE49-F238E27FC236}">
                <a16:creationId xmlns:a16="http://schemas.microsoft.com/office/drawing/2014/main" id="{4FB48AD7-608C-5C4F-8725-04028EFC24A8}"/>
              </a:ext>
            </a:extLst>
          </p:cNvPr>
          <p:cNvSpPr>
            <a:spLocks noChangeArrowheads="1"/>
          </p:cNvSpPr>
          <p:nvPr/>
        </p:nvSpPr>
        <p:spPr bwMode="gray">
          <a:xfrm rot="16200000" flipV="1">
            <a:off x="6637876" y="3098165"/>
            <a:ext cx="530351" cy="5039607"/>
          </a:xfrm>
          <a:prstGeom prst="upArrow">
            <a:avLst>
              <a:gd name="adj1" fmla="val 64704"/>
              <a:gd name="adj2" fmla="val 55886"/>
            </a:avLst>
          </a:prstGeom>
          <a:gradFill rotWithShape="1">
            <a:gsLst>
              <a:gs pos="0">
                <a:srgbClr val="FF0000"/>
              </a:gs>
              <a:gs pos="100000">
                <a:srgbClr val="F0F0F0">
                  <a:gamma/>
                  <a:tint val="63922"/>
                  <a:invGamma/>
                </a:srgbClr>
              </a:gs>
            </a:gsLst>
            <a:lin ang="5400000" scaled="1"/>
          </a:gradFill>
          <a:ln w="6350">
            <a:noFill/>
            <a:miter lim="800000"/>
            <a:headEnd type="none" w="sm" len="sm"/>
            <a:tailEnd type="none" w="sm" len="sm"/>
          </a:ln>
          <a:effectLst>
            <a:glow rad="127000">
              <a:schemeClr val="bg2">
                <a:lumMod val="20000"/>
                <a:lumOff val="80000"/>
              </a:schemeClr>
            </a:glow>
          </a:effectLst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3597FDE-5EF6-0940-A868-4743E42C4E59}"/>
              </a:ext>
            </a:extLst>
          </p:cNvPr>
          <p:cNvGrpSpPr/>
          <p:nvPr/>
        </p:nvGrpSpPr>
        <p:grpSpPr>
          <a:xfrm>
            <a:off x="8165054" y="2465646"/>
            <a:ext cx="2862955" cy="2711650"/>
            <a:chOff x="7538387" y="472400"/>
            <a:chExt cx="1212158" cy="1188720"/>
          </a:xfrm>
        </p:grpSpPr>
        <p:sp>
          <p:nvSpPr>
            <p:cNvPr id="147" name="Pie 146">
              <a:extLst>
                <a:ext uri="{FF2B5EF4-FFF2-40B4-BE49-F238E27FC236}">
                  <a16:creationId xmlns:a16="http://schemas.microsoft.com/office/drawing/2014/main" id="{EA801672-1B31-504F-A0B2-D96770733A44}"/>
                </a:ext>
              </a:extLst>
            </p:cNvPr>
            <p:cNvSpPr/>
            <p:nvPr/>
          </p:nvSpPr>
          <p:spPr>
            <a:xfrm>
              <a:off x="7538387" y="472400"/>
              <a:ext cx="1207275" cy="1188720"/>
            </a:xfrm>
            <a:prstGeom prst="pie">
              <a:avLst>
                <a:gd name="adj1" fmla="val 5362495"/>
                <a:gd name="adj2" fmla="val 16200000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610" tIns="54610" rIns="54610" bIns="54610" rtlCol="0" anchor="ctr"/>
            <a:lstStyle/>
            <a:p>
              <a:pPr>
                <a:defRPr/>
              </a:pPr>
              <a:endParaRPr lang="en-US" sz="15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8" name="Pie 147">
              <a:extLst>
                <a:ext uri="{FF2B5EF4-FFF2-40B4-BE49-F238E27FC236}">
                  <a16:creationId xmlns:a16="http://schemas.microsoft.com/office/drawing/2014/main" id="{6C5B2125-3514-4D48-A395-8F719C57DB33}"/>
                </a:ext>
              </a:extLst>
            </p:cNvPr>
            <p:cNvSpPr/>
            <p:nvPr/>
          </p:nvSpPr>
          <p:spPr>
            <a:xfrm rot="10800000">
              <a:off x="7543270" y="472400"/>
              <a:ext cx="1207275" cy="1188720"/>
            </a:xfrm>
            <a:prstGeom prst="pie">
              <a:avLst>
                <a:gd name="adj1" fmla="val 5362495"/>
                <a:gd name="adj2" fmla="val 16200000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610" tIns="54610" rIns="54610" bIns="54610" rtlCol="0" anchor="ctr"/>
            <a:lstStyle/>
            <a:p>
              <a:pPr>
                <a:defRPr/>
              </a:pPr>
              <a:endParaRPr lang="en-US" sz="15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31B3EB6-5FA7-B44A-A2F0-CE0779A94DF9}"/>
                </a:ext>
              </a:extLst>
            </p:cNvPr>
            <p:cNvSpPr/>
            <p:nvPr/>
          </p:nvSpPr>
          <p:spPr>
            <a:xfrm>
              <a:off x="7630334" y="558671"/>
              <a:ext cx="1023559" cy="100584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610" tIns="54610" rIns="54610" bIns="54610" rtlCol="0" anchor="ctr"/>
            <a:lstStyle/>
            <a:p>
              <a:pPr>
                <a:defRPr/>
              </a:pPr>
              <a:endParaRPr lang="en-US" sz="1500" kern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0E7665B-8910-BC4B-9BB9-08B0DF48AC21}"/>
              </a:ext>
            </a:extLst>
          </p:cNvPr>
          <p:cNvGrpSpPr/>
          <p:nvPr/>
        </p:nvGrpSpPr>
        <p:grpSpPr>
          <a:xfrm>
            <a:off x="5465809" y="2465646"/>
            <a:ext cx="2862955" cy="2711650"/>
            <a:chOff x="7538387" y="472400"/>
            <a:chExt cx="1212158" cy="1188720"/>
          </a:xfrm>
        </p:grpSpPr>
        <p:sp>
          <p:nvSpPr>
            <p:cNvPr id="144" name="Pie 143">
              <a:extLst>
                <a:ext uri="{FF2B5EF4-FFF2-40B4-BE49-F238E27FC236}">
                  <a16:creationId xmlns:a16="http://schemas.microsoft.com/office/drawing/2014/main" id="{B3F648C0-C692-EB48-B880-1FD7377F1600}"/>
                </a:ext>
              </a:extLst>
            </p:cNvPr>
            <p:cNvSpPr/>
            <p:nvPr/>
          </p:nvSpPr>
          <p:spPr>
            <a:xfrm>
              <a:off x="7538387" y="472400"/>
              <a:ext cx="1207275" cy="1188720"/>
            </a:xfrm>
            <a:prstGeom prst="pie">
              <a:avLst>
                <a:gd name="adj1" fmla="val 5362495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610" tIns="54610" rIns="54610" bIns="54610" rtlCol="0" anchor="ctr"/>
            <a:lstStyle/>
            <a:p>
              <a:pPr>
                <a:defRPr/>
              </a:pPr>
              <a:endParaRPr lang="en-US" sz="15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5" name="Pie 144">
              <a:extLst>
                <a:ext uri="{FF2B5EF4-FFF2-40B4-BE49-F238E27FC236}">
                  <a16:creationId xmlns:a16="http://schemas.microsoft.com/office/drawing/2014/main" id="{A790C47A-D0A6-5B4C-86D6-05463EF46CCB}"/>
                </a:ext>
              </a:extLst>
            </p:cNvPr>
            <p:cNvSpPr/>
            <p:nvPr/>
          </p:nvSpPr>
          <p:spPr>
            <a:xfrm rot="10800000">
              <a:off x="7543270" y="472400"/>
              <a:ext cx="1207275" cy="1188720"/>
            </a:xfrm>
            <a:prstGeom prst="pie">
              <a:avLst>
                <a:gd name="adj1" fmla="val 5362495"/>
                <a:gd name="adj2" fmla="val 16200000"/>
              </a:avLst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610" tIns="54610" rIns="54610" bIns="54610" rtlCol="0" anchor="ctr"/>
            <a:lstStyle/>
            <a:p>
              <a:pPr>
                <a:defRPr/>
              </a:pPr>
              <a:endParaRPr lang="en-US" sz="15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2A75D3A-6877-EE47-80E3-A5C815B6873A}"/>
                </a:ext>
              </a:extLst>
            </p:cNvPr>
            <p:cNvSpPr/>
            <p:nvPr/>
          </p:nvSpPr>
          <p:spPr>
            <a:xfrm>
              <a:off x="7630334" y="558671"/>
              <a:ext cx="1023559" cy="100584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610" tIns="54610" rIns="54610" bIns="54610" rtlCol="0" anchor="ctr"/>
            <a:lstStyle/>
            <a:p>
              <a:pPr>
                <a:defRPr/>
              </a:pPr>
              <a:endParaRPr lang="en-US" sz="1500" kern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EEB46F8-7131-424F-9771-005B934EB680}"/>
              </a:ext>
            </a:extLst>
          </p:cNvPr>
          <p:cNvGrpSpPr/>
          <p:nvPr/>
        </p:nvGrpSpPr>
        <p:grpSpPr>
          <a:xfrm>
            <a:off x="2780467" y="2465646"/>
            <a:ext cx="2862955" cy="2711650"/>
            <a:chOff x="7538387" y="472400"/>
            <a:chExt cx="1212158" cy="1188720"/>
          </a:xfrm>
        </p:grpSpPr>
        <p:sp>
          <p:nvSpPr>
            <p:cNvPr id="141" name="Pie 140">
              <a:extLst>
                <a:ext uri="{FF2B5EF4-FFF2-40B4-BE49-F238E27FC236}">
                  <a16:creationId xmlns:a16="http://schemas.microsoft.com/office/drawing/2014/main" id="{2E9556FD-1E32-274F-9C29-A002395F4979}"/>
                </a:ext>
              </a:extLst>
            </p:cNvPr>
            <p:cNvSpPr/>
            <p:nvPr/>
          </p:nvSpPr>
          <p:spPr>
            <a:xfrm>
              <a:off x="7538387" y="472400"/>
              <a:ext cx="1207275" cy="1188720"/>
            </a:xfrm>
            <a:prstGeom prst="pie">
              <a:avLst>
                <a:gd name="adj1" fmla="val 5362495"/>
                <a:gd name="adj2" fmla="val 16200000"/>
              </a:avLst>
            </a:prstGeom>
            <a:solidFill>
              <a:srgbClr val="B30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610" tIns="54610" rIns="54610" bIns="54610" rtlCol="0" anchor="ctr"/>
            <a:lstStyle/>
            <a:p>
              <a:pPr>
                <a:defRPr/>
              </a:pPr>
              <a:endParaRPr lang="en-US" sz="15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2" name="Pie 141">
              <a:extLst>
                <a:ext uri="{FF2B5EF4-FFF2-40B4-BE49-F238E27FC236}">
                  <a16:creationId xmlns:a16="http://schemas.microsoft.com/office/drawing/2014/main" id="{198B75B6-9F12-FA48-AECA-917EA9A69B08}"/>
                </a:ext>
              </a:extLst>
            </p:cNvPr>
            <p:cNvSpPr/>
            <p:nvPr/>
          </p:nvSpPr>
          <p:spPr>
            <a:xfrm rot="10800000">
              <a:off x="7543270" y="472400"/>
              <a:ext cx="1207275" cy="1188720"/>
            </a:xfrm>
            <a:prstGeom prst="pie">
              <a:avLst>
                <a:gd name="adj1" fmla="val 5362495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610" tIns="54610" rIns="54610" bIns="54610" rtlCol="0" anchor="ctr"/>
            <a:lstStyle/>
            <a:p>
              <a:pPr>
                <a:defRPr/>
              </a:pPr>
              <a:endParaRPr lang="en-US" sz="15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B3486E3-C2A4-774E-9DA1-48BD8ACEBB23}"/>
                </a:ext>
              </a:extLst>
            </p:cNvPr>
            <p:cNvSpPr/>
            <p:nvPr/>
          </p:nvSpPr>
          <p:spPr>
            <a:xfrm>
              <a:off x="7630334" y="558671"/>
              <a:ext cx="1023559" cy="100584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610" tIns="54610" rIns="54610" bIns="54610" rtlCol="0" anchor="ctr"/>
            <a:lstStyle/>
            <a:p>
              <a:pPr>
                <a:defRPr/>
              </a:pPr>
              <a:endParaRPr lang="en-US" sz="1500" kern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772EF0B8-B046-D242-8A9D-B235BF6CECCE}"/>
              </a:ext>
            </a:extLst>
          </p:cNvPr>
          <p:cNvSpPr>
            <a:spLocks noChangeAspect="1"/>
          </p:cNvSpPr>
          <p:nvPr/>
        </p:nvSpPr>
        <p:spPr>
          <a:xfrm>
            <a:off x="3057402" y="2713777"/>
            <a:ext cx="2297814" cy="2185177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4610" tIns="54610" rIns="54610" bIns="54610" rtlCol="0" anchor="ctr"/>
          <a:lstStyle/>
          <a:p>
            <a:pPr>
              <a:defRPr/>
            </a:pPr>
            <a:endParaRPr lang="en-US" sz="15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AFDDDB7-BAB4-874E-9EA0-6263DA928084}"/>
              </a:ext>
            </a:extLst>
          </p:cNvPr>
          <p:cNvSpPr txBox="1"/>
          <p:nvPr/>
        </p:nvSpPr>
        <p:spPr>
          <a:xfrm>
            <a:off x="3057404" y="3233196"/>
            <a:ext cx="2208650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1 </a:t>
            </a:r>
            <a:r>
              <a:rPr lang="en-US" sz="1200" b="1" kern="0">
                <a:solidFill>
                  <a:schemeClr val="bg1"/>
                </a:solidFill>
              </a:rPr>
              <a:t> </a:t>
            </a:r>
          </a:p>
          <a:p>
            <a:pPr algn="ctr">
              <a:defRPr/>
            </a:pPr>
            <a:r>
              <a:rPr lang="en-US" sz="1200" kern="0">
                <a:solidFill>
                  <a:schemeClr val="bg1"/>
                </a:solidFill>
                <a:cs typeface="Segoe UI"/>
              </a:rPr>
              <a:t>2020-2021 are unprecedented years that will not reflect future demand so those years will be discounted</a:t>
            </a:r>
            <a:endParaRPr lang="en-US" sz="1200" kern="0">
              <a:solidFill>
                <a:schemeClr val="bg1"/>
              </a:solidFill>
              <a:ea typeface="+mn-lt"/>
              <a:cs typeface="Segoe UI"/>
            </a:endParaRPr>
          </a:p>
          <a:p>
            <a:pPr algn="ctr">
              <a:defRPr/>
            </a:pPr>
            <a:endParaRPr lang="en-US" sz="1200" b="1" kern="0">
              <a:solidFill>
                <a:schemeClr val="bg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8AC962C-E6B4-D546-A870-405C451AD588}"/>
              </a:ext>
            </a:extLst>
          </p:cNvPr>
          <p:cNvSpPr>
            <a:spLocks noChangeAspect="1"/>
          </p:cNvSpPr>
          <p:nvPr/>
        </p:nvSpPr>
        <p:spPr>
          <a:xfrm>
            <a:off x="5743403" y="2713777"/>
            <a:ext cx="2297814" cy="2185177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4610" tIns="54610" rIns="54610" bIns="54610" rtlCol="0" anchor="ctr"/>
          <a:lstStyle/>
          <a:p>
            <a:pPr>
              <a:defRPr/>
            </a:pPr>
            <a:endParaRPr lang="en-US" sz="15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769A0BC-2BB5-B944-9F40-F358FD46D535}"/>
              </a:ext>
            </a:extLst>
          </p:cNvPr>
          <p:cNvSpPr>
            <a:spLocks noChangeAspect="1"/>
          </p:cNvSpPr>
          <p:nvPr/>
        </p:nvSpPr>
        <p:spPr>
          <a:xfrm>
            <a:off x="8443658" y="2715811"/>
            <a:ext cx="2293534" cy="2181108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4610" tIns="54610" rIns="54610" bIns="54610" rtlCol="0" anchor="ctr"/>
          <a:lstStyle/>
          <a:p>
            <a:pPr>
              <a:defRPr/>
            </a:pPr>
            <a:endParaRPr lang="en-US" sz="15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A6BB0D4-02A1-7E4C-B923-6DFD7FEF65F7}"/>
              </a:ext>
            </a:extLst>
          </p:cNvPr>
          <p:cNvSpPr txBox="1"/>
          <p:nvPr/>
        </p:nvSpPr>
        <p:spPr>
          <a:xfrm>
            <a:off x="5918585" y="3189243"/>
            <a:ext cx="2023551" cy="14157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2 </a:t>
            </a:r>
            <a:r>
              <a:rPr lang="en-US" sz="1200" b="1" kern="0">
                <a:solidFill>
                  <a:schemeClr val="bg1"/>
                </a:solidFill>
              </a:rPr>
              <a:t> </a:t>
            </a:r>
          </a:p>
          <a:p>
            <a:pPr algn="ctr">
              <a:defRPr/>
            </a:pPr>
            <a:r>
              <a:rPr lang="en-US" sz="1200" kern="0">
                <a:solidFill>
                  <a:schemeClr val="bg1"/>
                </a:solidFill>
                <a:cs typeface="Segoe UI"/>
              </a:rPr>
              <a:t>Anticipate that more recent data will be the most similar to future demand so data from 2000 – 2019 will be used </a:t>
            </a:r>
            <a:endParaRPr lang="en-US" sz="1200" kern="0">
              <a:solidFill>
                <a:schemeClr val="bg1"/>
              </a:solidFill>
              <a:ea typeface="+mn-lt"/>
              <a:cs typeface="Segoe UI"/>
            </a:endParaRPr>
          </a:p>
          <a:p>
            <a:pPr algn="ctr">
              <a:defRPr/>
            </a:pPr>
            <a:endParaRPr lang="en-US" sz="1200" b="1" kern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38A19F8-813B-6143-AD78-3A5946C4D7F9}"/>
              </a:ext>
            </a:extLst>
          </p:cNvPr>
          <p:cNvSpPr txBox="1"/>
          <p:nvPr/>
        </p:nvSpPr>
        <p:spPr>
          <a:xfrm>
            <a:off x="8653335" y="3234630"/>
            <a:ext cx="1910113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3</a:t>
            </a:r>
            <a:r>
              <a:rPr lang="en-US" sz="1200" b="1" kern="0">
                <a:solidFill>
                  <a:schemeClr val="bg1"/>
                </a:solidFill>
              </a:rPr>
              <a:t> </a:t>
            </a:r>
            <a:r>
              <a:rPr lang="en-US" sz="900" b="1" kern="0">
                <a:solidFill>
                  <a:schemeClr val="bg1"/>
                </a:solidFill>
              </a:rPr>
              <a:t> </a:t>
            </a:r>
          </a:p>
          <a:p>
            <a:pPr algn="ctr">
              <a:defRPr/>
            </a:pPr>
            <a:r>
              <a:rPr lang="en-US" sz="1200" kern="0">
                <a:solidFill>
                  <a:schemeClr val="bg1"/>
                </a:solidFill>
                <a:ea typeface="+mn-lt"/>
                <a:cs typeface="+mn-lt"/>
              </a:rPr>
              <a:t>Aim to forecast 2022 demand and then cluster similar city pairs to find out where marketing dollars should be targeted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6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B2B5630F-031E-E040-B359-6D7DAEF9C2BF}"/>
              </a:ext>
            </a:extLst>
          </p:cNvPr>
          <p:cNvCxnSpPr>
            <a:cxnSpLocks/>
          </p:cNvCxnSpPr>
          <p:nvPr/>
        </p:nvCxnSpPr>
        <p:spPr>
          <a:xfrm flipV="1">
            <a:off x="7032899" y="2382777"/>
            <a:ext cx="3889904" cy="5748"/>
          </a:xfrm>
          <a:prstGeom prst="straightConnector1">
            <a:avLst/>
          </a:prstGeom>
          <a:noFill/>
          <a:ln w="12700" cap="flat" cmpd="sng" algn="ctr">
            <a:solidFill>
              <a:srgbClr val="BFDEE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3B8F1BAE-EE9A-CC46-A338-53852437BF81}"/>
              </a:ext>
            </a:extLst>
          </p:cNvPr>
          <p:cNvCxnSpPr>
            <a:cxnSpLocks/>
          </p:cNvCxnSpPr>
          <p:nvPr/>
        </p:nvCxnSpPr>
        <p:spPr>
          <a:xfrm>
            <a:off x="5375857" y="2384555"/>
            <a:ext cx="1136352" cy="0"/>
          </a:xfrm>
          <a:prstGeom prst="straightConnector1">
            <a:avLst/>
          </a:prstGeom>
          <a:noFill/>
          <a:ln w="12700" cap="flat" cmpd="sng" algn="ctr">
            <a:solidFill>
              <a:srgbClr val="BFDEE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spcBef>
                <a:spcPct val="0"/>
              </a:spcBef>
              <a:defRPr/>
            </a:pPr>
            <a:r>
              <a:rPr lang="en-US">
                <a:solidFill>
                  <a:srgbClr val="C00000"/>
                </a:solidFill>
                <a:latin typeface="Univers CondensedBold"/>
                <a:cs typeface="Univers CondensedBold"/>
              </a:rPr>
              <a:t>Our Work Approach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&gt; Our Journey So Far</a:t>
            </a:r>
            <a:endParaRPr lang="en-US" sz="1905">
              <a:solidFill>
                <a:srgbClr val="C00000"/>
              </a:solidFill>
              <a:latin typeface="Univers CondensedBold"/>
              <a:cs typeface="Univers CondensedBold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3586E3-B2B4-4037-B448-C73E79AFB8D9}"/>
              </a:ext>
            </a:extLst>
          </p:cNvPr>
          <p:cNvSpPr/>
          <p:nvPr/>
        </p:nvSpPr>
        <p:spPr>
          <a:xfrm>
            <a:off x="2792000" y="831819"/>
            <a:ext cx="9264650" cy="53356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5502" rIns="71003" bIns="35502" numCol="1" spcCol="279540" rtlCol="0" anchor="t"/>
          <a:lstStyle/>
          <a:p>
            <a:pPr>
              <a:spcBef>
                <a:spcPts val="600"/>
              </a:spcBef>
            </a:pPr>
            <a:endParaRPr lang="en-US" sz="1200">
              <a:solidFill>
                <a:srgbClr val="B30906"/>
              </a:solidFill>
              <a:latin typeface="Univers CondensedBold" pitchFamily="2" charset="0"/>
            </a:endParaRPr>
          </a:p>
        </p:txBody>
      </p:sp>
      <p:sp>
        <p:nvSpPr>
          <p:cNvPr id="253" name="object 57">
            <a:extLst>
              <a:ext uri="{FF2B5EF4-FFF2-40B4-BE49-F238E27FC236}">
                <a16:creationId xmlns:a16="http://schemas.microsoft.com/office/drawing/2014/main" id="{CC788836-A407-D74B-A64A-584AA94AD3CF}"/>
              </a:ext>
            </a:extLst>
          </p:cNvPr>
          <p:cNvSpPr/>
          <p:nvPr/>
        </p:nvSpPr>
        <p:spPr>
          <a:xfrm>
            <a:off x="6766280" y="2294637"/>
            <a:ext cx="6223" cy="2490019"/>
          </a:xfrm>
          <a:custGeom>
            <a:avLst/>
            <a:gdLst/>
            <a:ahLst/>
            <a:cxnLst/>
            <a:rect l="l" t="t" r="r" b="b"/>
            <a:pathLst>
              <a:path w="8890" h="1440179">
                <a:moveTo>
                  <a:pt x="0" y="1439875"/>
                </a:moveTo>
                <a:lnTo>
                  <a:pt x="8699" y="0"/>
                </a:lnTo>
              </a:path>
            </a:pathLst>
          </a:custGeom>
          <a:ln w="12700">
            <a:solidFill>
              <a:srgbClr val="C6DEE6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54" name="object 33">
            <a:extLst>
              <a:ext uri="{FF2B5EF4-FFF2-40B4-BE49-F238E27FC236}">
                <a16:creationId xmlns:a16="http://schemas.microsoft.com/office/drawing/2014/main" id="{8D740762-6381-0A4D-8B8F-67A80171F2CB}"/>
              </a:ext>
            </a:extLst>
          </p:cNvPr>
          <p:cNvSpPr/>
          <p:nvPr/>
        </p:nvSpPr>
        <p:spPr>
          <a:xfrm>
            <a:off x="3532438" y="2517920"/>
            <a:ext cx="0" cy="1002080"/>
          </a:xfrm>
          <a:custGeom>
            <a:avLst/>
            <a:gdLst/>
            <a:ahLst/>
            <a:cxnLst/>
            <a:rect l="l" t="t" r="r" b="b"/>
            <a:pathLst>
              <a:path h="2032000">
                <a:moveTo>
                  <a:pt x="0" y="2031606"/>
                </a:moveTo>
                <a:lnTo>
                  <a:pt x="0" y="0"/>
                </a:lnTo>
              </a:path>
            </a:pathLst>
          </a:custGeom>
          <a:ln w="12700">
            <a:solidFill>
              <a:srgbClr val="C6DEE6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77" name="object 76">
            <a:extLst>
              <a:ext uri="{FF2B5EF4-FFF2-40B4-BE49-F238E27FC236}">
                <a16:creationId xmlns:a16="http://schemas.microsoft.com/office/drawing/2014/main" id="{9C76D33B-640D-1F49-8926-9EB81D41F1D4}"/>
              </a:ext>
            </a:extLst>
          </p:cNvPr>
          <p:cNvSpPr txBox="1"/>
          <p:nvPr/>
        </p:nvSpPr>
        <p:spPr>
          <a:xfrm>
            <a:off x="4426241" y="1802142"/>
            <a:ext cx="13413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34" marR="24001" indent="-39335" algn="ctr"/>
            <a:r>
              <a:rPr lang="en-US" sz="900" b="1" spc="-47">
                <a:solidFill>
                  <a:srgbClr val="6D2077">
                    <a:lumMod val="75000"/>
                  </a:srgbClr>
                </a:solidFill>
                <a:cs typeface="Arial" panose="020B0604020202020204" pitchFamily="34" charset="0"/>
              </a:rPr>
              <a:t>Data Collection and Design Consideration</a:t>
            </a:r>
            <a:endParaRPr lang="en-US" sz="900" b="1" spc="-10">
              <a:solidFill>
                <a:srgbClr val="6D2077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BFFD3FE1-D776-3647-8F72-521961ED4D20}"/>
              </a:ext>
            </a:extLst>
          </p:cNvPr>
          <p:cNvCxnSpPr>
            <a:cxnSpLocks/>
          </p:cNvCxnSpPr>
          <p:nvPr/>
        </p:nvCxnSpPr>
        <p:spPr>
          <a:xfrm>
            <a:off x="3782058" y="2396419"/>
            <a:ext cx="1122143" cy="0"/>
          </a:xfrm>
          <a:prstGeom prst="straightConnector1">
            <a:avLst/>
          </a:prstGeom>
          <a:noFill/>
          <a:ln w="12700" cap="flat" cmpd="sng" algn="ctr">
            <a:solidFill>
              <a:srgbClr val="BFDEE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6" name="object 79">
            <a:extLst>
              <a:ext uri="{FF2B5EF4-FFF2-40B4-BE49-F238E27FC236}">
                <a16:creationId xmlns:a16="http://schemas.microsoft.com/office/drawing/2014/main" id="{9BCC710E-10B9-9743-ADB5-1A930C113196}"/>
              </a:ext>
            </a:extLst>
          </p:cNvPr>
          <p:cNvSpPr txBox="1"/>
          <p:nvPr/>
        </p:nvSpPr>
        <p:spPr>
          <a:xfrm>
            <a:off x="10533828" y="1821225"/>
            <a:ext cx="98916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3" indent="-12700" algn="ctr"/>
            <a:r>
              <a:rPr lang="en-US" sz="900" b="1" spc="-47">
                <a:solidFill>
                  <a:srgbClr val="6D2077">
                    <a:lumMod val="75000"/>
                  </a:srgbClr>
                </a:solidFill>
                <a:cs typeface="Arial" panose="020B0604020202020204" pitchFamily="34" charset="0"/>
              </a:rPr>
              <a:t>Showcase</a:t>
            </a:r>
          </a:p>
          <a:p>
            <a:pPr marL="12700" marR="5333" indent="-12700" algn="ctr"/>
            <a:r>
              <a:rPr lang="en-US" sz="900" b="1" spc="-47">
                <a:solidFill>
                  <a:srgbClr val="6D2077">
                    <a:lumMod val="75000"/>
                  </a:srgbClr>
                </a:solidFill>
                <a:cs typeface="Arial" panose="020B0604020202020204" pitchFamily="34" charset="0"/>
              </a:rPr>
              <a:t>Implementation</a:t>
            </a:r>
            <a:endParaRPr lang="en-US" sz="900" b="1" spc="-42">
              <a:solidFill>
                <a:srgbClr val="C84E00"/>
              </a:solidFill>
              <a:cs typeface="Arial" panose="020B0604020202020204" pitchFamily="34" charset="0"/>
            </a:endParaRPr>
          </a:p>
        </p:txBody>
      </p:sp>
      <p:sp>
        <p:nvSpPr>
          <p:cNvPr id="310" name="object 26">
            <a:extLst>
              <a:ext uri="{FF2B5EF4-FFF2-40B4-BE49-F238E27FC236}">
                <a16:creationId xmlns:a16="http://schemas.microsoft.com/office/drawing/2014/main" id="{4DCCB552-5A5C-F547-A36D-C2ACBE044EE7}"/>
              </a:ext>
            </a:extLst>
          </p:cNvPr>
          <p:cNvSpPr txBox="1"/>
          <p:nvPr/>
        </p:nvSpPr>
        <p:spPr>
          <a:xfrm>
            <a:off x="2314640" y="3080565"/>
            <a:ext cx="110947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Project Topic Research and Selection</a:t>
            </a:r>
            <a:endParaRPr lang="en-US" sz="800">
              <a:solidFill>
                <a:schemeClr val="bg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" name="object 27">
            <a:extLst>
              <a:ext uri="{FF2B5EF4-FFF2-40B4-BE49-F238E27FC236}">
                <a16:creationId xmlns:a16="http://schemas.microsoft.com/office/drawing/2014/main" id="{0D4D2220-6A55-034C-AEDE-F63DE146F537}"/>
              </a:ext>
            </a:extLst>
          </p:cNvPr>
          <p:cNvSpPr txBox="1"/>
          <p:nvPr/>
        </p:nvSpPr>
        <p:spPr>
          <a:xfrm>
            <a:off x="2505368" y="2630667"/>
            <a:ext cx="89029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Team Members Selection</a:t>
            </a:r>
            <a:endParaRPr lang="en-US" sz="800">
              <a:solidFill>
                <a:schemeClr val="bg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12" name="object 75">
            <a:extLst>
              <a:ext uri="{FF2B5EF4-FFF2-40B4-BE49-F238E27FC236}">
                <a16:creationId xmlns:a16="http://schemas.microsoft.com/office/drawing/2014/main" id="{54F78616-3958-1745-8747-BCC07C5E51B1}"/>
              </a:ext>
            </a:extLst>
          </p:cNvPr>
          <p:cNvSpPr txBox="1"/>
          <p:nvPr/>
        </p:nvSpPr>
        <p:spPr>
          <a:xfrm>
            <a:off x="2869379" y="1844763"/>
            <a:ext cx="119593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5080" indent="-33020" algn="ctr"/>
            <a:r>
              <a:rPr lang="en-US" sz="900" b="1" spc="-47">
                <a:solidFill>
                  <a:srgbClr val="6D2077">
                    <a:lumMod val="75000"/>
                  </a:srgbClr>
                </a:solidFill>
                <a:cs typeface="Arial" panose="020B0604020202020204" pitchFamily="34" charset="0"/>
              </a:rPr>
              <a:t>Project Organization</a:t>
            </a:r>
          </a:p>
        </p:txBody>
      </p:sp>
      <p:sp>
        <p:nvSpPr>
          <p:cNvPr id="313" name="object 93">
            <a:extLst>
              <a:ext uri="{FF2B5EF4-FFF2-40B4-BE49-F238E27FC236}">
                <a16:creationId xmlns:a16="http://schemas.microsoft.com/office/drawing/2014/main" id="{68D84816-DED9-874D-AAC7-56E037B5C0C2}"/>
              </a:ext>
            </a:extLst>
          </p:cNvPr>
          <p:cNvSpPr/>
          <p:nvPr/>
        </p:nvSpPr>
        <p:spPr>
          <a:xfrm>
            <a:off x="3474651" y="3143922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590" y="96542"/>
                </a:lnTo>
                <a:lnTo>
                  <a:pt x="14902" y="135253"/>
                </a:lnTo>
                <a:lnTo>
                  <a:pt x="45346" y="162267"/>
                </a:lnTo>
                <a:lnTo>
                  <a:pt x="87933" y="172319"/>
                </a:lnTo>
                <a:lnTo>
                  <a:pt x="101838" y="170067"/>
                </a:lnTo>
                <a:lnTo>
                  <a:pt x="137510" y="150184"/>
                </a:lnTo>
                <a:lnTo>
                  <a:pt x="159829" y="115115"/>
                </a:lnTo>
                <a:lnTo>
                  <a:pt x="164566" y="86159"/>
                </a:lnTo>
                <a:lnTo>
                  <a:pt x="163976" y="75778"/>
                </a:lnTo>
                <a:lnTo>
                  <a:pt x="149668" y="37066"/>
                </a:lnTo>
                <a:lnTo>
                  <a:pt x="119226" y="10051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14" name="object 94">
            <a:extLst>
              <a:ext uri="{FF2B5EF4-FFF2-40B4-BE49-F238E27FC236}">
                <a16:creationId xmlns:a16="http://schemas.microsoft.com/office/drawing/2014/main" id="{E0A51D4D-FEFB-534B-8DD7-D8786FBDD124}"/>
              </a:ext>
            </a:extLst>
          </p:cNvPr>
          <p:cNvSpPr/>
          <p:nvPr/>
        </p:nvSpPr>
        <p:spPr>
          <a:xfrm>
            <a:off x="3474651" y="3113621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object 95">
            <a:extLst>
              <a:ext uri="{FF2B5EF4-FFF2-40B4-BE49-F238E27FC236}">
                <a16:creationId xmlns:a16="http://schemas.microsoft.com/office/drawing/2014/main" id="{B703425E-7E37-2D43-AC80-372DE361CD26}"/>
              </a:ext>
            </a:extLst>
          </p:cNvPr>
          <p:cNvSpPr/>
          <p:nvPr/>
        </p:nvSpPr>
        <p:spPr>
          <a:xfrm>
            <a:off x="3474874" y="2677159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212" y="92410"/>
                </a:lnTo>
                <a:lnTo>
                  <a:pt x="13212" y="133082"/>
                </a:lnTo>
                <a:lnTo>
                  <a:pt x="42508" y="161701"/>
                </a:lnTo>
                <a:lnTo>
                  <a:pt x="82695" y="172518"/>
                </a:lnTo>
                <a:lnTo>
                  <a:pt x="95986" y="171316"/>
                </a:lnTo>
                <a:lnTo>
                  <a:pt x="131029" y="155042"/>
                </a:lnTo>
                <a:lnTo>
                  <a:pt x="155233" y="122167"/>
                </a:lnTo>
                <a:lnTo>
                  <a:pt x="163976" y="75778"/>
                </a:lnTo>
                <a:lnTo>
                  <a:pt x="161245" y="61900"/>
                </a:lnTo>
                <a:lnTo>
                  <a:pt x="141116" y="26502"/>
                </a:lnTo>
                <a:lnTo>
                  <a:pt x="106182" y="4556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object 96">
            <a:extLst>
              <a:ext uri="{FF2B5EF4-FFF2-40B4-BE49-F238E27FC236}">
                <a16:creationId xmlns:a16="http://schemas.microsoft.com/office/drawing/2014/main" id="{4233C24C-A098-7749-8A39-96492BEC907F}"/>
              </a:ext>
            </a:extLst>
          </p:cNvPr>
          <p:cNvSpPr/>
          <p:nvPr/>
        </p:nvSpPr>
        <p:spPr>
          <a:xfrm>
            <a:off x="3474874" y="2677159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7C87C65-60A5-7941-B135-571A7492D656}"/>
              </a:ext>
            </a:extLst>
          </p:cNvPr>
          <p:cNvGrpSpPr/>
          <p:nvPr/>
        </p:nvGrpSpPr>
        <p:grpSpPr>
          <a:xfrm>
            <a:off x="3359942" y="2227667"/>
            <a:ext cx="344990" cy="337503"/>
            <a:chOff x="401732" y="1769490"/>
            <a:chExt cx="461958" cy="461958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692D67C-338B-1443-85D2-BC2238B8B12B}"/>
                </a:ext>
              </a:extLst>
            </p:cNvPr>
            <p:cNvSpPr/>
            <p:nvPr/>
          </p:nvSpPr>
          <p:spPr>
            <a:xfrm>
              <a:off x="401732" y="1769490"/>
              <a:ext cx="461958" cy="46195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BFDEE4"/>
              </a:solidFill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55B7D64F-D4CB-A748-B6EB-BFD259BF2FFF}"/>
                </a:ext>
              </a:extLst>
            </p:cNvPr>
            <p:cNvSpPr/>
            <p:nvPr/>
          </p:nvSpPr>
          <p:spPr>
            <a:xfrm>
              <a:off x="540555" y="1908313"/>
              <a:ext cx="184312" cy="184312"/>
            </a:xfrm>
            <a:prstGeom prst="ellipse">
              <a:avLst/>
            </a:prstGeom>
            <a:solidFill>
              <a:srgbClr val="0033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37" name="object 79">
            <a:extLst>
              <a:ext uri="{FF2B5EF4-FFF2-40B4-BE49-F238E27FC236}">
                <a16:creationId xmlns:a16="http://schemas.microsoft.com/office/drawing/2014/main" id="{EBF2E4CF-AF9E-204A-AA5D-F73A65D34F97}"/>
              </a:ext>
            </a:extLst>
          </p:cNvPr>
          <p:cNvSpPr txBox="1"/>
          <p:nvPr/>
        </p:nvSpPr>
        <p:spPr>
          <a:xfrm>
            <a:off x="7527098" y="1821225"/>
            <a:ext cx="11681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3" indent="-12700" algn="ctr"/>
            <a:r>
              <a:rPr lang="en-US" sz="900" b="1" spc="-47">
                <a:solidFill>
                  <a:srgbClr val="6D2077">
                    <a:lumMod val="75000"/>
                  </a:srgbClr>
                </a:solidFill>
                <a:cs typeface="Arial" panose="020B0604020202020204" pitchFamily="34" charset="0"/>
              </a:rPr>
              <a:t>Core Analytics Task Execution</a:t>
            </a:r>
            <a:endParaRPr lang="en-US" sz="900" b="1">
              <a:solidFill>
                <a:srgbClr val="6D2077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341" name="object 40">
            <a:extLst>
              <a:ext uri="{FF2B5EF4-FFF2-40B4-BE49-F238E27FC236}">
                <a16:creationId xmlns:a16="http://schemas.microsoft.com/office/drawing/2014/main" id="{441A092E-C704-D047-961E-905934A95135}"/>
              </a:ext>
            </a:extLst>
          </p:cNvPr>
          <p:cNvSpPr txBox="1"/>
          <p:nvPr/>
        </p:nvSpPr>
        <p:spPr>
          <a:xfrm>
            <a:off x="5812722" y="3669836"/>
            <a:ext cx="88408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Feature </a:t>
            </a:r>
          </a:p>
          <a:p>
            <a:pPr marL="13334" algn="r"/>
            <a:r>
              <a:rPr lang="en-US" sz="800" spc="-47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Engineering</a:t>
            </a:r>
            <a:endParaRPr lang="en-US"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2" name="object 41">
            <a:extLst>
              <a:ext uri="{FF2B5EF4-FFF2-40B4-BE49-F238E27FC236}">
                <a16:creationId xmlns:a16="http://schemas.microsoft.com/office/drawing/2014/main" id="{7B2D20F1-D21F-3A4D-AA4E-5CE464D56EDA}"/>
              </a:ext>
            </a:extLst>
          </p:cNvPr>
          <p:cNvSpPr txBox="1"/>
          <p:nvPr/>
        </p:nvSpPr>
        <p:spPr>
          <a:xfrm>
            <a:off x="5834328" y="3243233"/>
            <a:ext cx="80531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Data Processing</a:t>
            </a:r>
            <a:endParaRPr lang="en-US"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object 41">
            <a:extLst>
              <a:ext uri="{FF2B5EF4-FFF2-40B4-BE49-F238E27FC236}">
                <a16:creationId xmlns:a16="http://schemas.microsoft.com/office/drawing/2014/main" id="{A671A16D-4288-5449-B6FC-57AE85DF51CC}"/>
              </a:ext>
            </a:extLst>
          </p:cNvPr>
          <p:cNvSpPr txBox="1"/>
          <p:nvPr/>
        </p:nvSpPr>
        <p:spPr>
          <a:xfrm>
            <a:off x="5625673" y="2687669"/>
            <a:ext cx="105137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Exploratory Data Analysis</a:t>
            </a:r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4" name="object 67">
            <a:extLst>
              <a:ext uri="{FF2B5EF4-FFF2-40B4-BE49-F238E27FC236}">
                <a16:creationId xmlns:a16="http://schemas.microsoft.com/office/drawing/2014/main" id="{6BE7E810-925A-B043-A4AD-81517D3D8AE1}"/>
              </a:ext>
            </a:extLst>
          </p:cNvPr>
          <p:cNvSpPr/>
          <p:nvPr/>
        </p:nvSpPr>
        <p:spPr>
          <a:xfrm>
            <a:off x="6717133" y="2689422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object 59">
            <a:extLst>
              <a:ext uri="{FF2B5EF4-FFF2-40B4-BE49-F238E27FC236}">
                <a16:creationId xmlns:a16="http://schemas.microsoft.com/office/drawing/2014/main" id="{BC0F4E2E-2E86-D04A-893A-4D9A9AC49AA0}"/>
              </a:ext>
            </a:extLst>
          </p:cNvPr>
          <p:cNvSpPr/>
          <p:nvPr/>
        </p:nvSpPr>
        <p:spPr>
          <a:xfrm>
            <a:off x="6717355" y="3239686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object 59">
            <a:extLst>
              <a:ext uri="{FF2B5EF4-FFF2-40B4-BE49-F238E27FC236}">
                <a16:creationId xmlns:a16="http://schemas.microsoft.com/office/drawing/2014/main" id="{3B20CF1D-9D7B-AE4B-AFE7-CD9904A51F83}"/>
              </a:ext>
            </a:extLst>
          </p:cNvPr>
          <p:cNvSpPr/>
          <p:nvPr/>
        </p:nvSpPr>
        <p:spPr>
          <a:xfrm>
            <a:off x="6717355" y="3747911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7" name="object 59">
            <a:extLst>
              <a:ext uri="{FF2B5EF4-FFF2-40B4-BE49-F238E27FC236}">
                <a16:creationId xmlns:a16="http://schemas.microsoft.com/office/drawing/2014/main" id="{BC302225-C37E-5043-AAEE-82E3D54EBBE0}"/>
              </a:ext>
            </a:extLst>
          </p:cNvPr>
          <p:cNvSpPr/>
          <p:nvPr/>
        </p:nvSpPr>
        <p:spPr>
          <a:xfrm>
            <a:off x="6717355" y="4182572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" name="object 26">
            <a:extLst>
              <a:ext uri="{FF2B5EF4-FFF2-40B4-BE49-F238E27FC236}">
                <a16:creationId xmlns:a16="http://schemas.microsoft.com/office/drawing/2014/main" id="{6EFFF7B6-CCA4-3241-B1DF-55E6AF0B0099}"/>
              </a:ext>
            </a:extLst>
          </p:cNvPr>
          <p:cNvSpPr txBox="1"/>
          <p:nvPr/>
        </p:nvSpPr>
        <p:spPr>
          <a:xfrm>
            <a:off x="2323036" y="3462363"/>
            <a:ext cx="107602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Project Brief Development</a:t>
            </a:r>
            <a:endParaRPr sz="800" spc="-47">
              <a:solidFill>
                <a:schemeClr val="bg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9" name="object 93">
            <a:extLst>
              <a:ext uri="{FF2B5EF4-FFF2-40B4-BE49-F238E27FC236}">
                <a16:creationId xmlns:a16="http://schemas.microsoft.com/office/drawing/2014/main" id="{9BCFF4D6-E673-B946-9DE6-F0D9BBE92664}"/>
              </a:ext>
            </a:extLst>
          </p:cNvPr>
          <p:cNvSpPr/>
          <p:nvPr/>
        </p:nvSpPr>
        <p:spPr>
          <a:xfrm>
            <a:off x="3588464" y="3255264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590" y="96542"/>
                </a:lnTo>
                <a:lnTo>
                  <a:pt x="14902" y="135253"/>
                </a:lnTo>
                <a:lnTo>
                  <a:pt x="45346" y="162267"/>
                </a:lnTo>
                <a:lnTo>
                  <a:pt x="87933" y="172319"/>
                </a:lnTo>
                <a:lnTo>
                  <a:pt x="101838" y="170067"/>
                </a:lnTo>
                <a:lnTo>
                  <a:pt x="137510" y="150184"/>
                </a:lnTo>
                <a:lnTo>
                  <a:pt x="159829" y="115115"/>
                </a:lnTo>
                <a:lnTo>
                  <a:pt x="164566" y="86159"/>
                </a:lnTo>
                <a:lnTo>
                  <a:pt x="163976" y="75778"/>
                </a:lnTo>
                <a:lnTo>
                  <a:pt x="149668" y="37066"/>
                </a:lnTo>
                <a:lnTo>
                  <a:pt x="119226" y="10051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50" name="object 60">
            <a:extLst>
              <a:ext uri="{FF2B5EF4-FFF2-40B4-BE49-F238E27FC236}">
                <a16:creationId xmlns:a16="http://schemas.microsoft.com/office/drawing/2014/main" id="{E1CF37F7-766F-7B45-962F-4E42E53A01DB}"/>
              </a:ext>
            </a:extLst>
          </p:cNvPr>
          <p:cNvSpPr/>
          <p:nvPr/>
        </p:nvSpPr>
        <p:spPr>
          <a:xfrm>
            <a:off x="3447580" y="3487888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212" y="92410"/>
                </a:lnTo>
                <a:lnTo>
                  <a:pt x="13212" y="133082"/>
                </a:lnTo>
                <a:lnTo>
                  <a:pt x="42508" y="161701"/>
                </a:lnTo>
                <a:lnTo>
                  <a:pt x="82695" y="172518"/>
                </a:lnTo>
                <a:lnTo>
                  <a:pt x="95986" y="171316"/>
                </a:lnTo>
                <a:lnTo>
                  <a:pt x="131029" y="155042"/>
                </a:lnTo>
                <a:lnTo>
                  <a:pt x="155233" y="122167"/>
                </a:lnTo>
                <a:lnTo>
                  <a:pt x="163976" y="75778"/>
                </a:lnTo>
                <a:lnTo>
                  <a:pt x="161245" y="61900"/>
                </a:lnTo>
                <a:lnTo>
                  <a:pt x="141116" y="26502"/>
                </a:lnTo>
                <a:lnTo>
                  <a:pt x="106182" y="4556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52" name="object 61">
            <a:extLst>
              <a:ext uri="{FF2B5EF4-FFF2-40B4-BE49-F238E27FC236}">
                <a16:creationId xmlns:a16="http://schemas.microsoft.com/office/drawing/2014/main" id="{4AF2CF39-9455-724D-AE05-7A22FFD8862B}"/>
              </a:ext>
            </a:extLst>
          </p:cNvPr>
          <p:cNvSpPr/>
          <p:nvPr/>
        </p:nvSpPr>
        <p:spPr>
          <a:xfrm>
            <a:off x="3476869" y="3485311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53" name="object 40">
            <a:extLst>
              <a:ext uri="{FF2B5EF4-FFF2-40B4-BE49-F238E27FC236}">
                <a16:creationId xmlns:a16="http://schemas.microsoft.com/office/drawing/2014/main" id="{CE8ABBD8-B36B-7947-BB50-69BB2F42B594}"/>
              </a:ext>
            </a:extLst>
          </p:cNvPr>
          <p:cNvSpPr txBox="1"/>
          <p:nvPr/>
        </p:nvSpPr>
        <p:spPr>
          <a:xfrm>
            <a:off x="5734130" y="3855717"/>
            <a:ext cx="88408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endParaRPr lang="en-US"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5BDD5A60-BCEC-E546-B2FF-07E50548D3D5}"/>
              </a:ext>
            </a:extLst>
          </p:cNvPr>
          <p:cNvSpPr txBox="1"/>
          <p:nvPr/>
        </p:nvSpPr>
        <p:spPr>
          <a:xfrm>
            <a:off x="8098104" y="5234168"/>
            <a:ext cx="0" cy="0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endParaRPr lang="en-US" sz="800" err="1">
              <a:solidFill>
                <a:srgbClr val="00338D"/>
              </a:solidFill>
              <a:latin typeface="Arial"/>
            </a:endParaRPr>
          </a:p>
        </p:txBody>
      </p:sp>
      <p:sp>
        <p:nvSpPr>
          <p:cNvPr id="355" name="object 59">
            <a:extLst>
              <a:ext uri="{FF2B5EF4-FFF2-40B4-BE49-F238E27FC236}">
                <a16:creationId xmlns:a16="http://schemas.microsoft.com/office/drawing/2014/main" id="{301607DA-A7A0-CC45-B1C5-844C9F0353EB}"/>
              </a:ext>
            </a:extLst>
          </p:cNvPr>
          <p:cNvSpPr/>
          <p:nvPr/>
        </p:nvSpPr>
        <p:spPr>
          <a:xfrm>
            <a:off x="6716355" y="4690792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object 41">
            <a:extLst>
              <a:ext uri="{FF2B5EF4-FFF2-40B4-BE49-F238E27FC236}">
                <a16:creationId xmlns:a16="http://schemas.microsoft.com/office/drawing/2014/main" id="{49EA2301-E33B-4F4C-A998-06C58BC02152}"/>
              </a:ext>
            </a:extLst>
          </p:cNvPr>
          <p:cNvSpPr txBox="1"/>
          <p:nvPr/>
        </p:nvSpPr>
        <p:spPr>
          <a:xfrm>
            <a:off x="5719908" y="4691835"/>
            <a:ext cx="946578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Result</a:t>
            </a:r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61" name="object 40">
            <a:extLst>
              <a:ext uri="{FF2B5EF4-FFF2-40B4-BE49-F238E27FC236}">
                <a16:creationId xmlns:a16="http://schemas.microsoft.com/office/drawing/2014/main" id="{1865CEEA-0CAE-0C40-A3F4-2E445D51018E}"/>
              </a:ext>
            </a:extLst>
          </p:cNvPr>
          <p:cNvSpPr txBox="1"/>
          <p:nvPr/>
        </p:nvSpPr>
        <p:spPr>
          <a:xfrm>
            <a:off x="5782399" y="4188085"/>
            <a:ext cx="88408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2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Modeling &amp; Evaluation</a:t>
            </a:r>
            <a:endParaRPr lang="en-US"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BC1E82E0-512F-D342-A205-A475ED393007}"/>
              </a:ext>
            </a:extLst>
          </p:cNvPr>
          <p:cNvSpPr txBox="1"/>
          <p:nvPr/>
        </p:nvSpPr>
        <p:spPr>
          <a:xfrm>
            <a:off x="9207687" y="5234168"/>
            <a:ext cx="0" cy="0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endParaRPr lang="en-US" sz="800" err="1">
              <a:solidFill>
                <a:srgbClr val="00338D"/>
              </a:solidFill>
              <a:latin typeface="Arial"/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403A49A9-CCAF-904F-857B-56DB7E40961F}"/>
              </a:ext>
            </a:extLst>
          </p:cNvPr>
          <p:cNvSpPr/>
          <p:nvPr/>
        </p:nvSpPr>
        <p:spPr>
          <a:xfrm>
            <a:off x="2782977" y="1615069"/>
            <a:ext cx="122257" cy="128719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6F4398D-ABC6-B448-97C8-FAD02C2D8C3A}"/>
              </a:ext>
            </a:extLst>
          </p:cNvPr>
          <p:cNvCxnSpPr>
            <a:cxnSpLocks/>
          </p:cNvCxnSpPr>
          <p:nvPr/>
        </p:nvCxnSpPr>
        <p:spPr>
          <a:xfrm>
            <a:off x="2844708" y="1679428"/>
            <a:ext cx="1322512" cy="0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366" name="Oval 365">
            <a:extLst>
              <a:ext uri="{FF2B5EF4-FFF2-40B4-BE49-F238E27FC236}">
                <a16:creationId xmlns:a16="http://schemas.microsoft.com/office/drawing/2014/main" id="{47BFE82F-18A7-8842-97A8-23D16ED763AE}"/>
              </a:ext>
            </a:extLst>
          </p:cNvPr>
          <p:cNvSpPr/>
          <p:nvPr/>
        </p:nvSpPr>
        <p:spPr>
          <a:xfrm>
            <a:off x="4152229" y="1613418"/>
            <a:ext cx="122257" cy="128719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975131EC-330F-2843-B244-3CC1009B94A9}"/>
              </a:ext>
            </a:extLst>
          </p:cNvPr>
          <p:cNvCxnSpPr>
            <a:cxnSpLocks/>
          </p:cNvCxnSpPr>
          <p:nvPr/>
        </p:nvCxnSpPr>
        <p:spPr>
          <a:xfrm>
            <a:off x="4167415" y="1677777"/>
            <a:ext cx="2577210" cy="0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369" name="Oval 368">
            <a:extLst>
              <a:ext uri="{FF2B5EF4-FFF2-40B4-BE49-F238E27FC236}">
                <a16:creationId xmlns:a16="http://schemas.microsoft.com/office/drawing/2014/main" id="{F1B72DC7-F2EF-FC46-9DAC-B91A25376063}"/>
              </a:ext>
            </a:extLst>
          </p:cNvPr>
          <p:cNvSpPr/>
          <p:nvPr/>
        </p:nvSpPr>
        <p:spPr>
          <a:xfrm>
            <a:off x="5850745" y="1611634"/>
            <a:ext cx="122257" cy="128719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270D3A29-1AA9-374D-B2EB-C97A1F9E06FA}"/>
              </a:ext>
            </a:extLst>
          </p:cNvPr>
          <p:cNvCxnSpPr>
            <a:cxnSpLocks/>
          </p:cNvCxnSpPr>
          <p:nvPr/>
        </p:nvCxnSpPr>
        <p:spPr>
          <a:xfrm>
            <a:off x="6745838" y="1675994"/>
            <a:ext cx="3773290" cy="0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372" name="Oval 371">
            <a:extLst>
              <a:ext uri="{FF2B5EF4-FFF2-40B4-BE49-F238E27FC236}">
                <a16:creationId xmlns:a16="http://schemas.microsoft.com/office/drawing/2014/main" id="{20BE9C86-C52A-8B47-BED2-1BB6B01CF72B}"/>
              </a:ext>
            </a:extLst>
          </p:cNvPr>
          <p:cNvSpPr/>
          <p:nvPr/>
        </p:nvSpPr>
        <p:spPr>
          <a:xfrm>
            <a:off x="10542864" y="1609357"/>
            <a:ext cx="122257" cy="128719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AFEEDA4F-7D18-004D-99BE-293482CA237F}"/>
              </a:ext>
            </a:extLst>
          </p:cNvPr>
          <p:cNvSpPr/>
          <p:nvPr/>
        </p:nvSpPr>
        <p:spPr>
          <a:xfrm>
            <a:off x="11543363" y="1609357"/>
            <a:ext cx="122257" cy="128719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3C7BB4CD-4C50-0C48-9CF5-DFC4F199DE8A}"/>
              </a:ext>
            </a:extLst>
          </p:cNvPr>
          <p:cNvCxnSpPr>
            <a:cxnSpLocks/>
          </p:cNvCxnSpPr>
          <p:nvPr/>
        </p:nvCxnSpPr>
        <p:spPr>
          <a:xfrm>
            <a:off x="10605166" y="1673716"/>
            <a:ext cx="993625" cy="0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375" name="object 27">
            <a:extLst>
              <a:ext uri="{FF2B5EF4-FFF2-40B4-BE49-F238E27FC236}">
                <a16:creationId xmlns:a16="http://schemas.microsoft.com/office/drawing/2014/main" id="{EF4EAB17-1575-8149-9116-BF78FAA7D828}"/>
              </a:ext>
            </a:extLst>
          </p:cNvPr>
          <p:cNvSpPr txBox="1"/>
          <p:nvPr/>
        </p:nvSpPr>
        <p:spPr>
          <a:xfrm>
            <a:off x="2840660" y="1381761"/>
            <a:ext cx="8902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ctr"/>
            <a:r>
              <a:rPr lang="en-US" sz="1200" b="1" spc="-47">
                <a:solidFill>
                  <a:srgbClr val="C00000"/>
                </a:solidFill>
                <a:cs typeface="Arial" panose="020B0604020202020204" pitchFamily="34" charset="0"/>
              </a:rPr>
              <a:t>Plan</a:t>
            </a:r>
            <a:endParaRPr lang="en-US" sz="1200" b="1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76" name="object 27">
            <a:extLst>
              <a:ext uri="{FF2B5EF4-FFF2-40B4-BE49-F238E27FC236}">
                <a16:creationId xmlns:a16="http://schemas.microsoft.com/office/drawing/2014/main" id="{C2F5B65F-F6E8-1944-9C31-47BF7DBAC16B}"/>
              </a:ext>
            </a:extLst>
          </p:cNvPr>
          <p:cNvSpPr txBox="1"/>
          <p:nvPr/>
        </p:nvSpPr>
        <p:spPr>
          <a:xfrm>
            <a:off x="4650733" y="1371026"/>
            <a:ext cx="8902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ctr"/>
            <a:r>
              <a:rPr lang="en-US" sz="1200" b="1" spc="-47">
                <a:solidFill>
                  <a:srgbClr val="C00000"/>
                </a:solidFill>
                <a:cs typeface="Arial" panose="020B0604020202020204" pitchFamily="34" charset="0"/>
              </a:rPr>
              <a:t>Design</a:t>
            </a:r>
            <a:endParaRPr lang="en-US" sz="1200" b="1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77" name="object 27">
            <a:extLst>
              <a:ext uri="{FF2B5EF4-FFF2-40B4-BE49-F238E27FC236}">
                <a16:creationId xmlns:a16="http://schemas.microsoft.com/office/drawing/2014/main" id="{A0D7B3A3-6431-1649-AF20-313EB68E9EB8}"/>
              </a:ext>
            </a:extLst>
          </p:cNvPr>
          <p:cNvSpPr txBox="1"/>
          <p:nvPr/>
        </p:nvSpPr>
        <p:spPr>
          <a:xfrm>
            <a:off x="7721969" y="1369218"/>
            <a:ext cx="8902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ctr"/>
            <a:r>
              <a:rPr lang="en-US" sz="1200" b="1" spc="-47">
                <a:solidFill>
                  <a:srgbClr val="C00000"/>
                </a:solidFill>
                <a:cs typeface="Arial" panose="020B0604020202020204" pitchFamily="34" charset="0"/>
              </a:rPr>
              <a:t>Implement</a:t>
            </a:r>
            <a:endParaRPr lang="en-US" sz="1200" b="1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78" name="object 27">
            <a:extLst>
              <a:ext uri="{FF2B5EF4-FFF2-40B4-BE49-F238E27FC236}">
                <a16:creationId xmlns:a16="http://schemas.microsoft.com/office/drawing/2014/main" id="{98C4C2FC-5E1D-4D40-9D63-4F80239F7D93}"/>
              </a:ext>
            </a:extLst>
          </p:cNvPr>
          <p:cNvSpPr txBox="1"/>
          <p:nvPr/>
        </p:nvSpPr>
        <p:spPr>
          <a:xfrm>
            <a:off x="10672677" y="1368116"/>
            <a:ext cx="8902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ctr"/>
            <a:r>
              <a:rPr lang="en-US" sz="1200" b="1" spc="-47">
                <a:solidFill>
                  <a:srgbClr val="C00000"/>
                </a:solidFill>
                <a:cs typeface="Arial" panose="020B0604020202020204" pitchFamily="34" charset="0"/>
              </a:rPr>
              <a:t>Finalize</a:t>
            </a:r>
            <a:endParaRPr lang="en-US" sz="1200" b="1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80" name="Slide Number Placeholder 4">
            <a:extLst>
              <a:ext uri="{FF2B5EF4-FFF2-40B4-BE49-F238E27FC236}">
                <a16:creationId xmlns:a16="http://schemas.microsoft.com/office/drawing/2014/main" id="{D17E22D0-4F03-7A4E-BD58-24A8549405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74415" y="6315802"/>
            <a:ext cx="347133" cy="153888"/>
          </a:xfrm>
          <a:prstGeom prst="rect">
            <a:avLst/>
          </a:prstGeom>
        </p:spPr>
        <p:txBody>
          <a:bodyPr/>
          <a:lstStyle/>
          <a:p>
            <a:pPr marL="95212">
              <a:spcBef>
                <a:spcPts val="5"/>
              </a:spcBef>
            </a:pPr>
            <a:fld id="{81D60167-4931-47E6-BA6A-407CBD079E47}" type="slidenum">
              <a:rPr lang="en-US" smtClean="0">
                <a:solidFill>
                  <a:srgbClr val="00338D"/>
                </a:solidFill>
              </a:rPr>
              <a:pPr marL="95212">
                <a:spcBef>
                  <a:spcPts val="5"/>
                </a:spcBef>
              </a:pPr>
              <a:t>5</a:t>
            </a:fld>
            <a:endParaRPr lang="en-US">
              <a:solidFill>
                <a:srgbClr val="00338D"/>
              </a:solidFill>
            </a:endParaRP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FA57E627-2C05-284B-91B4-38939F26C463}"/>
              </a:ext>
            </a:extLst>
          </p:cNvPr>
          <p:cNvGrpSpPr/>
          <p:nvPr/>
        </p:nvGrpSpPr>
        <p:grpSpPr>
          <a:xfrm>
            <a:off x="6591918" y="2211807"/>
            <a:ext cx="344990" cy="337503"/>
            <a:chOff x="401732" y="1769490"/>
            <a:chExt cx="461958" cy="461958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AD2748AD-98DA-5645-9531-E57F9EA52CA2}"/>
                </a:ext>
              </a:extLst>
            </p:cNvPr>
            <p:cNvSpPr/>
            <p:nvPr/>
          </p:nvSpPr>
          <p:spPr>
            <a:xfrm>
              <a:off x="401732" y="1769490"/>
              <a:ext cx="461958" cy="461958"/>
            </a:xfrm>
            <a:prstGeom prst="ellipse">
              <a:avLst/>
            </a:prstGeom>
            <a:noFill/>
            <a:ln w="12700" cap="flat" cmpd="sng" algn="ctr">
              <a:solidFill>
                <a:srgbClr val="BFDEE4"/>
              </a:solidFill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D087FDF-F935-614A-92C5-52A65DFE8A6F}"/>
                </a:ext>
              </a:extLst>
            </p:cNvPr>
            <p:cNvSpPr/>
            <p:nvPr/>
          </p:nvSpPr>
          <p:spPr>
            <a:xfrm>
              <a:off x="540555" y="1908313"/>
              <a:ext cx="184312" cy="184312"/>
            </a:xfrm>
            <a:prstGeom prst="ellipse">
              <a:avLst/>
            </a:prstGeom>
            <a:solidFill>
              <a:srgbClr val="0033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215" name="Picture 17" descr="Icon&#10;&#10;Description automatically generated">
            <a:extLst>
              <a:ext uri="{FF2B5EF4-FFF2-40B4-BE49-F238E27FC236}">
                <a16:creationId xmlns:a16="http://schemas.microsoft.com/office/drawing/2014/main" id="{2F97BED3-6390-964D-AFF3-96030E67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09" y="5195577"/>
            <a:ext cx="640977" cy="3074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6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3791D3-EBDE-1847-BF4D-873866766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714" y="5186859"/>
            <a:ext cx="680290" cy="2888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FB56C2D-C3A7-7C45-84BD-A43C499A53F4}"/>
              </a:ext>
            </a:extLst>
          </p:cNvPr>
          <p:cNvCxnSpPr/>
          <p:nvPr/>
        </p:nvCxnSpPr>
        <p:spPr>
          <a:xfrm>
            <a:off x="194659" y="524174"/>
            <a:ext cx="2196" cy="3430288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hlinkClick r:id="rId5" action="ppaction://hlinksldjump"/>
            <a:extLst>
              <a:ext uri="{FF2B5EF4-FFF2-40B4-BE49-F238E27FC236}">
                <a16:creationId xmlns:a16="http://schemas.microsoft.com/office/drawing/2014/main" id="{4105794E-1183-8D4E-9411-F622CEB51A94}"/>
              </a:ext>
            </a:extLst>
          </p:cNvPr>
          <p:cNvSpPr txBox="1"/>
          <p:nvPr/>
        </p:nvSpPr>
        <p:spPr>
          <a:xfrm>
            <a:off x="348484" y="1030852"/>
            <a:ext cx="140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</a:rPr>
              <a:t>Executive Summary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17B84BE-D199-AB47-A8C1-653A4CCFF312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1" name="TextBox 130">
            <a:hlinkClick r:id="" action="ppaction://noaction"/>
            <a:extLst>
              <a:ext uri="{FF2B5EF4-FFF2-40B4-BE49-F238E27FC236}">
                <a16:creationId xmlns:a16="http://schemas.microsoft.com/office/drawing/2014/main" id="{14670EDD-EBB3-6941-861D-A81CBA23C6F3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rgbClr val="B30906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8F61E4D-00BC-9745-BE77-E3A0F72B6DA8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9E30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" name="TextBox 132">
            <a:hlinkClick r:id="" action="ppaction://noaction"/>
            <a:extLst>
              <a:ext uri="{FF2B5EF4-FFF2-40B4-BE49-F238E27FC236}">
                <a16:creationId xmlns:a16="http://schemas.microsoft.com/office/drawing/2014/main" id="{1F248D9C-CAB1-8748-A0E5-7CCC3B5CA73C}"/>
              </a:ext>
            </a:extLst>
          </p:cNvPr>
          <p:cNvSpPr txBox="1"/>
          <p:nvPr/>
        </p:nvSpPr>
        <p:spPr>
          <a:xfrm>
            <a:off x="348484" y="243830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Key Takeaways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E2CCC4F-3867-A34B-AFC9-97C7FDE49BFA}"/>
              </a:ext>
            </a:extLst>
          </p:cNvPr>
          <p:cNvSpPr/>
          <p:nvPr/>
        </p:nvSpPr>
        <p:spPr>
          <a:xfrm>
            <a:off x="109830" y="2472118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5" name="TextBox 134">
            <a:hlinkClick r:id="" action="ppaction://noaction"/>
            <a:extLst>
              <a:ext uri="{FF2B5EF4-FFF2-40B4-BE49-F238E27FC236}">
                <a16:creationId xmlns:a16="http://schemas.microsoft.com/office/drawing/2014/main" id="{D1565F30-5E73-0140-86C6-E16B502C4604}"/>
              </a:ext>
            </a:extLst>
          </p:cNvPr>
          <p:cNvSpPr txBox="1"/>
          <p:nvPr/>
        </p:nvSpPr>
        <p:spPr>
          <a:xfrm>
            <a:off x="526992" y="1836300"/>
            <a:ext cx="118654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 b="1">
                <a:solidFill>
                  <a:srgbClr val="B30906"/>
                </a:solidFill>
                <a:latin typeface="Univers CondensedLight"/>
                <a:cs typeface="Univers CondensedLight"/>
              </a:rPr>
              <a:t>Our Journey So Far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640E6CB-149F-B242-B5FA-56E23EDFA10A}"/>
              </a:ext>
            </a:extLst>
          </p:cNvPr>
          <p:cNvSpPr/>
          <p:nvPr/>
        </p:nvSpPr>
        <p:spPr>
          <a:xfrm>
            <a:off x="156284" y="1917139"/>
            <a:ext cx="84670" cy="84670"/>
          </a:xfrm>
          <a:prstGeom prst="ellipse">
            <a:avLst/>
          </a:prstGeom>
          <a:solidFill>
            <a:srgbClr val="B309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TextBox 136">
            <a:hlinkClick r:id="" action="ppaction://noaction"/>
            <a:extLst>
              <a:ext uri="{FF2B5EF4-FFF2-40B4-BE49-F238E27FC236}">
                <a16:creationId xmlns:a16="http://schemas.microsoft.com/office/drawing/2014/main" id="{137FF89E-316C-FE47-81F1-FB62DEB00563}"/>
              </a:ext>
            </a:extLst>
          </p:cNvPr>
          <p:cNvSpPr txBox="1"/>
          <p:nvPr/>
        </p:nvSpPr>
        <p:spPr>
          <a:xfrm>
            <a:off x="526992" y="2072248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bg2"/>
                </a:solidFill>
                <a:latin typeface="Univers CondensedLight"/>
                <a:cs typeface="Univers CondensedLight"/>
              </a:rPr>
              <a:t>Methodology</a:t>
            </a:r>
            <a:endParaRPr lang="en-GB" sz="1001">
              <a:solidFill>
                <a:schemeClr val="bg2"/>
              </a:solidFill>
              <a:latin typeface="Univers CondensedLight"/>
              <a:cs typeface="Univers CondensedLight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AC40AE1-E2A2-C34B-80A3-9CFE139A21BC}"/>
              </a:ext>
            </a:extLst>
          </p:cNvPr>
          <p:cNvSpPr/>
          <p:nvPr/>
        </p:nvSpPr>
        <p:spPr>
          <a:xfrm>
            <a:off x="156284" y="2153087"/>
            <a:ext cx="84670" cy="846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9" name="TextBox 138">
            <a:hlinkClick r:id="" action="ppaction://noaction"/>
            <a:extLst>
              <a:ext uri="{FF2B5EF4-FFF2-40B4-BE49-F238E27FC236}">
                <a16:creationId xmlns:a16="http://schemas.microsoft.com/office/drawing/2014/main" id="{6436AF0B-7832-4F4C-B624-6A0AEFEB38FD}"/>
              </a:ext>
            </a:extLst>
          </p:cNvPr>
          <p:cNvSpPr txBox="1"/>
          <p:nvPr/>
        </p:nvSpPr>
        <p:spPr>
          <a:xfrm>
            <a:off x="348483" y="2803201"/>
            <a:ext cx="8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Questions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0B56B71-2AE2-BF41-B46E-00C1661520B8}"/>
              </a:ext>
            </a:extLst>
          </p:cNvPr>
          <p:cNvSpPr/>
          <p:nvPr/>
        </p:nvSpPr>
        <p:spPr>
          <a:xfrm>
            <a:off x="109829" y="2837010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2" name="Picture 141" descr="A picture containing icon&#10;&#10;Description automatically generated">
            <a:extLst>
              <a:ext uri="{FF2B5EF4-FFF2-40B4-BE49-F238E27FC236}">
                <a16:creationId xmlns:a16="http://schemas.microsoft.com/office/drawing/2014/main" id="{47B75DE8-82AF-A748-ABCF-ADFDD8428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78" y="5282275"/>
            <a:ext cx="347782" cy="192059"/>
          </a:xfrm>
          <a:prstGeom prst="rect">
            <a:avLst/>
          </a:prstGeom>
        </p:spPr>
      </p:pic>
      <p:pic>
        <p:nvPicPr>
          <p:cNvPr id="144" name="Picture 14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391F74-435B-284C-BF6E-24D939809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24" y="5286228"/>
            <a:ext cx="249583" cy="194557"/>
          </a:xfrm>
          <a:prstGeom prst="rect">
            <a:avLst/>
          </a:prstGeom>
        </p:spPr>
      </p:pic>
      <p:pic>
        <p:nvPicPr>
          <p:cNvPr id="145" name="Picture 144" descr="A picture containing icon&#10;&#10;Description automatically generated">
            <a:extLst>
              <a:ext uri="{FF2B5EF4-FFF2-40B4-BE49-F238E27FC236}">
                <a16:creationId xmlns:a16="http://schemas.microsoft.com/office/drawing/2014/main" id="{F789C32B-8780-414F-A2C4-EE97F358D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501" y="5294326"/>
            <a:ext cx="524077" cy="14207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C398A55A-B21C-D84E-9351-EBCBB8415E0A}"/>
              </a:ext>
            </a:extLst>
          </p:cNvPr>
          <p:cNvSpPr txBox="1"/>
          <p:nvPr/>
        </p:nvSpPr>
        <p:spPr>
          <a:xfrm>
            <a:off x="6932443" y="3598259"/>
            <a:ext cx="3128863" cy="3624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>
                <a:latin typeface="Univers 45 Light"/>
              </a:rPr>
              <a:t>Choose to use only </a:t>
            </a:r>
            <a:r>
              <a:rPr lang="en-US" sz="800" kern="1200"/>
              <a:t>2000</a:t>
            </a:r>
            <a:r>
              <a:rPr lang="en-US" sz="800" kern="1200">
                <a:latin typeface="Univers 45 Light"/>
              </a:rPr>
              <a:t> – 2019 from the original time series</a:t>
            </a:r>
            <a:endParaRPr lang="en-US" sz="800" kern="12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1DBCFF5-F2D7-BC4D-8AA8-E526D7E2544F}"/>
              </a:ext>
            </a:extLst>
          </p:cNvPr>
          <p:cNvSpPr txBox="1"/>
          <p:nvPr/>
        </p:nvSpPr>
        <p:spPr>
          <a:xfrm>
            <a:off x="6932444" y="3005256"/>
            <a:ext cx="3128864" cy="52024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lvl="0"/>
            <a:r>
              <a:rPr lang="en-US" sz="800"/>
              <a:t>Through imputation fill in months with missing data with what we would have expected demand to be if the flight had flown</a:t>
            </a:r>
          </a:p>
          <a:p>
            <a:r>
              <a:rPr lang="en-US" sz="800"/>
              <a:t>Discard routes that did not fly in 2019, </a:t>
            </a:r>
            <a:r>
              <a:rPr lang="en-US" sz="800" b="1">
                <a:solidFill>
                  <a:srgbClr val="FF0000"/>
                </a:solidFill>
              </a:rPr>
              <a:t>decreased from 75 to 65 routes.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8AF0139-9742-364F-A5A7-678D557C9709}"/>
              </a:ext>
            </a:extLst>
          </p:cNvPr>
          <p:cNvSpPr txBox="1"/>
          <p:nvPr/>
        </p:nvSpPr>
        <p:spPr>
          <a:xfrm>
            <a:off x="6932444" y="4033460"/>
            <a:ext cx="3128864" cy="44126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lvl="0"/>
            <a:r>
              <a:rPr lang="en-US" sz="800"/>
              <a:t>Generate a forecast using multiple time series methods </a:t>
            </a:r>
          </a:p>
          <a:p>
            <a:pPr lvl="0"/>
            <a:r>
              <a:rPr lang="en-US" sz="800"/>
              <a:t>and compare to find the best fit</a:t>
            </a:r>
          </a:p>
          <a:p>
            <a:pPr lvl="0"/>
            <a:r>
              <a:rPr lang="en-US" sz="800"/>
              <a:t>Use  2000 – 2018 to train the data and 2019 to test the data</a:t>
            </a:r>
          </a:p>
        </p:txBody>
      </p:sp>
      <p:sp>
        <p:nvSpPr>
          <p:cNvPr id="156" name="object 30">
            <a:extLst>
              <a:ext uri="{FF2B5EF4-FFF2-40B4-BE49-F238E27FC236}">
                <a16:creationId xmlns:a16="http://schemas.microsoft.com/office/drawing/2014/main" id="{1F1550C3-DA99-FF4C-AEB3-756CE8A067F4}"/>
              </a:ext>
            </a:extLst>
          </p:cNvPr>
          <p:cNvSpPr txBox="1"/>
          <p:nvPr/>
        </p:nvSpPr>
        <p:spPr>
          <a:xfrm>
            <a:off x="4230162" y="3491808"/>
            <a:ext cx="76594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Design Considerations</a:t>
            </a:r>
            <a:endParaRPr sz="800">
              <a:solidFill>
                <a:schemeClr val="bg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object 31">
            <a:extLst>
              <a:ext uri="{FF2B5EF4-FFF2-40B4-BE49-F238E27FC236}">
                <a16:creationId xmlns:a16="http://schemas.microsoft.com/office/drawing/2014/main" id="{62FC2A51-9A64-CB4F-8358-2721B463A069}"/>
              </a:ext>
            </a:extLst>
          </p:cNvPr>
          <p:cNvSpPr txBox="1"/>
          <p:nvPr/>
        </p:nvSpPr>
        <p:spPr>
          <a:xfrm>
            <a:off x="3853405" y="3016229"/>
            <a:ext cx="114567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High level </a:t>
            </a:r>
          </a:p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Data Review</a:t>
            </a:r>
            <a:endParaRPr sz="800">
              <a:solidFill>
                <a:schemeClr val="bg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object 32">
            <a:extLst>
              <a:ext uri="{FF2B5EF4-FFF2-40B4-BE49-F238E27FC236}">
                <a16:creationId xmlns:a16="http://schemas.microsoft.com/office/drawing/2014/main" id="{05667D7E-8389-4F47-AF25-E3061A0C55D9}"/>
              </a:ext>
            </a:extLst>
          </p:cNvPr>
          <p:cNvSpPr txBox="1"/>
          <p:nvPr/>
        </p:nvSpPr>
        <p:spPr>
          <a:xfrm>
            <a:off x="4195078" y="2645629"/>
            <a:ext cx="79348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Data Collection</a:t>
            </a:r>
            <a:endParaRPr lang="en-US" sz="800">
              <a:solidFill>
                <a:schemeClr val="bg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object 33">
            <a:extLst>
              <a:ext uri="{FF2B5EF4-FFF2-40B4-BE49-F238E27FC236}">
                <a16:creationId xmlns:a16="http://schemas.microsoft.com/office/drawing/2014/main" id="{3CA20B59-57BE-F846-B99A-1DA9C9385822}"/>
              </a:ext>
            </a:extLst>
          </p:cNvPr>
          <p:cNvSpPr/>
          <p:nvPr/>
        </p:nvSpPr>
        <p:spPr>
          <a:xfrm>
            <a:off x="5111792" y="2512444"/>
            <a:ext cx="0" cy="1002080"/>
          </a:xfrm>
          <a:custGeom>
            <a:avLst/>
            <a:gdLst/>
            <a:ahLst/>
            <a:cxnLst/>
            <a:rect l="l" t="t" r="r" b="b"/>
            <a:pathLst>
              <a:path h="2032000">
                <a:moveTo>
                  <a:pt x="0" y="2031606"/>
                </a:moveTo>
                <a:lnTo>
                  <a:pt x="0" y="0"/>
                </a:lnTo>
              </a:path>
            </a:pathLst>
          </a:custGeom>
          <a:ln w="12700">
            <a:solidFill>
              <a:srgbClr val="C6DEE6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object 45">
            <a:extLst>
              <a:ext uri="{FF2B5EF4-FFF2-40B4-BE49-F238E27FC236}">
                <a16:creationId xmlns:a16="http://schemas.microsoft.com/office/drawing/2014/main" id="{CA768210-AC36-3A47-9E3B-0621E544D6E6}"/>
              </a:ext>
            </a:extLst>
          </p:cNvPr>
          <p:cNvSpPr/>
          <p:nvPr/>
        </p:nvSpPr>
        <p:spPr>
          <a:xfrm>
            <a:off x="5054006" y="3051871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590" y="96542"/>
                </a:lnTo>
                <a:lnTo>
                  <a:pt x="14902" y="135253"/>
                </a:lnTo>
                <a:lnTo>
                  <a:pt x="45346" y="162267"/>
                </a:lnTo>
                <a:lnTo>
                  <a:pt x="87933" y="172319"/>
                </a:lnTo>
                <a:lnTo>
                  <a:pt x="101838" y="170067"/>
                </a:lnTo>
                <a:lnTo>
                  <a:pt x="137510" y="150184"/>
                </a:lnTo>
                <a:lnTo>
                  <a:pt x="159829" y="115115"/>
                </a:lnTo>
                <a:lnTo>
                  <a:pt x="164566" y="86159"/>
                </a:lnTo>
                <a:lnTo>
                  <a:pt x="163976" y="75778"/>
                </a:lnTo>
                <a:lnTo>
                  <a:pt x="149668" y="37066"/>
                </a:lnTo>
                <a:lnTo>
                  <a:pt x="119226" y="10051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bject 46">
            <a:extLst>
              <a:ext uri="{FF2B5EF4-FFF2-40B4-BE49-F238E27FC236}">
                <a16:creationId xmlns:a16="http://schemas.microsoft.com/office/drawing/2014/main" id="{F8FBF81C-57B8-3147-AAE7-373A9477CE03}"/>
              </a:ext>
            </a:extLst>
          </p:cNvPr>
          <p:cNvSpPr/>
          <p:nvPr/>
        </p:nvSpPr>
        <p:spPr>
          <a:xfrm>
            <a:off x="5054006" y="3079290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object 87">
            <a:extLst>
              <a:ext uri="{FF2B5EF4-FFF2-40B4-BE49-F238E27FC236}">
                <a16:creationId xmlns:a16="http://schemas.microsoft.com/office/drawing/2014/main" id="{8F7DB1DB-94CE-7446-AAE9-C4656660212A}"/>
              </a:ext>
            </a:extLst>
          </p:cNvPr>
          <p:cNvSpPr/>
          <p:nvPr/>
        </p:nvSpPr>
        <p:spPr>
          <a:xfrm>
            <a:off x="5054006" y="2646420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590" y="96542"/>
                </a:lnTo>
                <a:lnTo>
                  <a:pt x="14902" y="135253"/>
                </a:lnTo>
                <a:lnTo>
                  <a:pt x="45346" y="162267"/>
                </a:lnTo>
                <a:lnTo>
                  <a:pt x="87933" y="172319"/>
                </a:lnTo>
                <a:lnTo>
                  <a:pt x="101838" y="170067"/>
                </a:lnTo>
                <a:lnTo>
                  <a:pt x="137510" y="150184"/>
                </a:lnTo>
                <a:lnTo>
                  <a:pt x="159829" y="115115"/>
                </a:lnTo>
                <a:lnTo>
                  <a:pt x="164566" y="86159"/>
                </a:lnTo>
                <a:lnTo>
                  <a:pt x="163976" y="75778"/>
                </a:lnTo>
                <a:lnTo>
                  <a:pt x="149668" y="37066"/>
                </a:lnTo>
                <a:lnTo>
                  <a:pt x="119226" y="10051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object 88">
            <a:extLst>
              <a:ext uri="{FF2B5EF4-FFF2-40B4-BE49-F238E27FC236}">
                <a16:creationId xmlns:a16="http://schemas.microsoft.com/office/drawing/2014/main" id="{09210433-9365-764A-AFB4-D35429C34E29}"/>
              </a:ext>
            </a:extLst>
          </p:cNvPr>
          <p:cNvSpPr/>
          <p:nvPr/>
        </p:nvSpPr>
        <p:spPr>
          <a:xfrm>
            <a:off x="5054006" y="2646420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9B7FB81-DA0C-C64E-B92A-1A7C8DA6BB7A}"/>
              </a:ext>
            </a:extLst>
          </p:cNvPr>
          <p:cNvGrpSpPr/>
          <p:nvPr/>
        </p:nvGrpSpPr>
        <p:grpSpPr>
          <a:xfrm>
            <a:off x="4939297" y="2227667"/>
            <a:ext cx="344990" cy="337503"/>
            <a:chOff x="401732" y="1769490"/>
            <a:chExt cx="461958" cy="461958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51291E1-3464-6943-8504-654218E7DB97}"/>
                </a:ext>
              </a:extLst>
            </p:cNvPr>
            <p:cNvSpPr/>
            <p:nvPr/>
          </p:nvSpPr>
          <p:spPr>
            <a:xfrm>
              <a:off x="401732" y="1769490"/>
              <a:ext cx="461958" cy="46195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BFDEE4"/>
              </a:solidFill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0A4AED9-A594-8549-8297-BD817EC2F626}"/>
                </a:ext>
              </a:extLst>
            </p:cNvPr>
            <p:cNvSpPr/>
            <p:nvPr/>
          </p:nvSpPr>
          <p:spPr>
            <a:xfrm>
              <a:off x="540555" y="1908313"/>
              <a:ext cx="184312" cy="184312"/>
            </a:xfrm>
            <a:prstGeom prst="ellipse">
              <a:avLst/>
            </a:prstGeom>
            <a:solidFill>
              <a:srgbClr val="0033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68" name="object 61">
            <a:extLst>
              <a:ext uri="{FF2B5EF4-FFF2-40B4-BE49-F238E27FC236}">
                <a16:creationId xmlns:a16="http://schemas.microsoft.com/office/drawing/2014/main" id="{71F14DD9-3698-2443-9572-02BDF101FF1E}"/>
              </a:ext>
            </a:extLst>
          </p:cNvPr>
          <p:cNvSpPr/>
          <p:nvPr/>
        </p:nvSpPr>
        <p:spPr>
          <a:xfrm>
            <a:off x="5050786" y="3499363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object 57">
            <a:extLst>
              <a:ext uri="{FF2B5EF4-FFF2-40B4-BE49-F238E27FC236}">
                <a16:creationId xmlns:a16="http://schemas.microsoft.com/office/drawing/2014/main" id="{E3C8E2C6-7B27-9241-9C6F-E37282619B8D}"/>
              </a:ext>
            </a:extLst>
          </p:cNvPr>
          <p:cNvSpPr/>
          <p:nvPr/>
        </p:nvSpPr>
        <p:spPr>
          <a:xfrm>
            <a:off x="11126032" y="2370794"/>
            <a:ext cx="6223" cy="1101410"/>
          </a:xfrm>
          <a:custGeom>
            <a:avLst/>
            <a:gdLst/>
            <a:ahLst/>
            <a:cxnLst/>
            <a:rect l="l" t="t" r="r" b="b"/>
            <a:pathLst>
              <a:path w="8890" h="1440179">
                <a:moveTo>
                  <a:pt x="0" y="1439875"/>
                </a:moveTo>
                <a:lnTo>
                  <a:pt x="8699" y="0"/>
                </a:lnTo>
              </a:path>
            </a:pathLst>
          </a:custGeom>
          <a:ln w="12700">
            <a:solidFill>
              <a:srgbClr val="C6DEE6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C9805F5-ADB9-3B46-A01E-74BF7D09D0D2}"/>
              </a:ext>
            </a:extLst>
          </p:cNvPr>
          <p:cNvGrpSpPr/>
          <p:nvPr/>
        </p:nvGrpSpPr>
        <p:grpSpPr>
          <a:xfrm>
            <a:off x="10956648" y="2211807"/>
            <a:ext cx="344990" cy="337503"/>
            <a:chOff x="401732" y="1769490"/>
            <a:chExt cx="461958" cy="461958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B941AF3-F09B-194C-9FDD-0364E07A2754}"/>
                </a:ext>
              </a:extLst>
            </p:cNvPr>
            <p:cNvSpPr/>
            <p:nvPr/>
          </p:nvSpPr>
          <p:spPr>
            <a:xfrm>
              <a:off x="401732" y="1769490"/>
              <a:ext cx="461958" cy="461958"/>
            </a:xfrm>
            <a:prstGeom prst="ellipse">
              <a:avLst/>
            </a:prstGeom>
            <a:noFill/>
            <a:ln w="12700" cap="flat" cmpd="sng" algn="ctr">
              <a:solidFill>
                <a:srgbClr val="BFDEE4"/>
              </a:solidFill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22AB80A-0565-8C49-9B23-E5677C64D4CD}"/>
                </a:ext>
              </a:extLst>
            </p:cNvPr>
            <p:cNvSpPr/>
            <p:nvPr/>
          </p:nvSpPr>
          <p:spPr>
            <a:xfrm>
              <a:off x="540555" y="1908313"/>
              <a:ext cx="184312" cy="184312"/>
            </a:xfrm>
            <a:prstGeom prst="ellipse">
              <a:avLst/>
            </a:prstGeom>
            <a:solidFill>
              <a:srgbClr val="0033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81" name="object 41">
            <a:extLst>
              <a:ext uri="{FF2B5EF4-FFF2-40B4-BE49-F238E27FC236}">
                <a16:creationId xmlns:a16="http://schemas.microsoft.com/office/drawing/2014/main" id="{94AF0FE5-BCFF-2845-A30D-02A800B46578}"/>
              </a:ext>
            </a:extLst>
          </p:cNvPr>
          <p:cNvSpPr txBox="1"/>
          <p:nvPr/>
        </p:nvSpPr>
        <p:spPr>
          <a:xfrm>
            <a:off x="10223187" y="2669202"/>
            <a:ext cx="72884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Develop </a:t>
            </a:r>
          </a:p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Presentation </a:t>
            </a:r>
          </a:p>
          <a:p>
            <a:pPr marL="13334" algn="r"/>
            <a:r>
              <a:rPr lang="en-US" sz="800" spc="-47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Slides</a:t>
            </a:r>
            <a:endParaRPr lang="en-US" sz="800">
              <a:solidFill>
                <a:schemeClr val="bg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object 67">
            <a:extLst>
              <a:ext uri="{FF2B5EF4-FFF2-40B4-BE49-F238E27FC236}">
                <a16:creationId xmlns:a16="http://schemas.microsoft.com/office/drawing/2014/main" id="{1914D4EA-B88E-1443-B063-3F46C05D1005}"/>
              </a:ext>
            </a:extLst>
          </p:cNvPr>
          <p:cNvSpPr/>
          <p:nvPr/>
        </p:nvSpPr>
        <p:spPr>
          <a:xfrm>
            <a:off x="11071358" y="2668400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object 59">
            <a:extLst>
              <a:ext uri="{FF2B5EF4-FFF2-40B4-BE49-F238E27FC236}">
                <a16:creationId xmlns:a16="http://schemas.microsoft.com/office/drawing/2014/main" id="{EE0EFF4E-4B79-B246-B08A-DF2A5A14A729}"/>
              </a:ext>
            </a:extLst>
          </p:cNvPr>
          <p:cNvSpPr/>
          <p:nvPr/>
        </p:nvSpPr>
        <p:spPr>
          <a:xfrm>
            <a:off x="11071579" y="3365867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object 39">
            <a:extLst>
              <a:ext uri="{FF2B5EF4-FFF2-40B4-BE49-F238E27FC236}">
                <a16:creationId xmlns:a16="http://schemas.microsoft.com/office/drawing/2014/main" id="{A14DC6B6-0F66-2946-91CB-10C89B2DEAA8}"/>
              </a:ext>
            </a:extLst>
          </p:cNvPr>
          <p:cNvSpPr txBox="1"/>
          <p:nvPr/>
        </p:nvSpPr>
        <p:spPr>
          <a:xfrm>
            <a:off x="10006958" y="3344165"/>
            <a:ext cx="94285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2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Project </a:t>
            </a:r>
          </a:p>
          <a:p>
            <a:pPr marL="13334" algn="r"/>
            <a:r>
              <a:rPr lang="en-US" sz="800" spc="-42">
                <a:solidFill>
                  <a:schemeClr val="bg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Presentation</a:t>
            </a:r>
            <a:endParaRPr sz="800">
              <a:solidFill>
                <a:schemeClr val="bg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C76A112-5CCC-AE42-B2F8-D1A8D526936B}"/>
              </a:ext>
            </a:extLst>
          </p:cNvPr>
          <p:cNvGrpSpPr/>
          <p:nvPr/>
        </p:nvGrpSpPr>
        <p:grpSpPr>
          <a:xfrm>
            <a:off x="10701234" y="5968958"/>
            <a:ext cx="875624" cy="149526"/>
            <a:chOff x="9073219" y="6929093"/>
            <a:chExt cx="1410200" cy="149526"/>
          </a:xfrm>
        </p:grpSpPr>
        <p:sp>
          <p:nvSpPr>
            <p:cNvPr id="186" name="AutoShape 8">
              <a:extLst>
                <a:ext uri="{FF2B5EF4-FFF2-40B4-BE49-F238E27FC236}">
                  <a16:creationId xmlns:a16="http://schemas.microsoft.com/office/drawing/2014/main" id="{DEF1DB72-4EB9-0645-BE09-E56979833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219" y="6929093"/>
              <a:ext cx="1410200" cy="149526"/>
            </a:xfrm>
            <a:prstGeom prst="roundRect">
              <a:avLst>
                <a:gd name="adj" fmla="val 50000"/>
              </a:avLst>
            </a:prstGeom>
            <a:solidFill>
              <a:srgbClr val="F4A74B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spcAft>
                  <a:spcPts val="300"/>
                </a:spcAft>
                <a:defRPr/>
              </a:pPr>
              <a:endParaRPr lang="es-ES" sz="800">
                <a:solidFill>
                  <a:srgbClr val="00338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  <a:sym typeface="Gill Sans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8C80B2C-CD83-BE48-B5CC-5D540A35516A}"/>
                </a:ext>
              </a:extLst>
            </p:cNvPr>
            <p:cNvSpPr txBox="1"/>
            <p:nvPr/>
          </p:nvSpPr>
          <p:spPr>
            <a:xfrm>
              <a:off x="9415052" y="6942408"/>
              <a:ext cx="721351" cy="123111"/>
            </a:xfrm>
            <a:prstGeom prst="rect">
              <a:avLst/>
            </a:prstGeom>
            <a:noFill/>
          </p:spPr>
          <p:txBody>
            <a:bodyPr wrap="none" lIns="0" tIns="0" rIns="0" bIns="0" rtlCol="1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800" b="1">
                  <a:solidFill>
                    <a:prstClr val="white"/>
                  </a:solidFill>
                  <a:ea typeface="Open Sans" pitchFamily="34" charset="0"/>
                </a:rPr>
                <a:t>Where we are !</a:t>
              </a:r>
              <a:endParaRPr lang="x-none" sz="800" b="1">
                <a:solidFill>
                  <a:prstClr val="white"/>
                </a:solidFill>
                <a:ea typeface="Open Sans" pitchFamily="34" charset="0"/>
              </a:endParaRPr>
            </a:p>
          </p:txBody>
        </p:sp>
      </p:grp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BF73CB3-AA5E-124E-B3B2-FC9A03934DF0}"/>
              </a:ext>
            </a:extLst>
          </p:cNvPr>
          <p:cNvCxnSpPr>
            <a:cxnSpLocks/>
          </p:cNvCxnSpPr>
          <p:nvPr/>
        </p:nvCxnSpPr>
        <p:spPr>
          <a:xfrm>
            <a:off x="2740349" y="5910004"/>
            <a:ext cx="1512485" cy="0"/>
          </a:xfrm>
          <a:prstGeom prst="straightConnector1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stealth"/>
            <a:tailEnd type="stealth"/>
          </a:ln>
          <a:effectLst/>
        </p:spPr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743A3388-778A-EA42-8DA1-1E0DFA7683BE}"/>
              </a:ext>
            </a:extLst>
          </p:cNvPr>
          <p:cNvCxnSpPr>
            <a:cxnSpLocks/>
          </p:cNvCxnSpPr>
          <p:nvPr/>
        </p:nvCxnSpPr>
        <p:spPr>
          <a:xfrm>
            <a:off x="4309899" y="5910004"/>
            <a:ext cx="1830107" cy="0"/>
          </a:xfrm>
          <a:prstGeom prst="straightConnector1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stealth"/>
            <a:tailEnd type="stealth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A5E01E88-86A3-D542-8BCF-A52E8DA2EE61}"/>
              </a:ext>
            </a:extLst>
          </p:cNvPr>
          <p:cNvCxnSpPr>
            <a:cxnSpLocks/>
          </p:cNvCxnSpPr>
          <p:nvPr/>
        </p:nvCxnSpPr>
        <p:spPr>
          <a:xfrm>
            <a:off x="6234772" y="5910004"/>
            <a:ext cx="4315298" cy="0"/>
          </a:xfrm>
          <a:prstGeom prst="straightConnector1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stealth"/>
            <a:tailEnd type="stealth"/>
          </a:ln>
          <a:effectLst/>
        </p:spPr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F63E890A-09A7-2A4B-87EF-82007C8E59F9}"/>
              </a:ext>
            </a:extLst>
          </p:cNvPr>
          <p:cNvCxnSpPr>
            <a:cxnSpLocks/>
          </p:cNvCxnSpPr>
          <p:nvPr/>
        </p:nvCxnSpPr>
        <p:spPr>
          <a:xfrm>
            <a:off x="10648522" y="5910004"/>
            <a:ext cx="939134" cy="0"/>
          </a:xfrm>
          <a:prstGeom prst="straightConnector1">
            <a:avLst/>
          </a:prstGeom>
          <a:noFill/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  <a:headEnd type="stealth"/>
            <a:tailEnd type="stealth"/>
          </a:ln>
          <a:effectLst/>
        </p:spPr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87C6BD60-393C-2647-909B-7A5C93EF71EB}"/>
              </a:ext>
            </a:extLst>
          </p:cNvPr>
          <p:cNvSpPr txBox="1"/>
          <p:nvPr/>
        </p:nvSpPr>
        <p:spPr>
          <a:xfrm>
            <a:off x="3103968" y="5725899"/>
            <a:ext cx="818384" cy="153888"/>
          </a:xfrm>
          <a:prstGeom prst="rect">
            <a:avLst/>
          </a:prstGeom>
          <a:noFill/>
        </p:spPr>
        <p:txBody>
          <a:bodyPr wrap="none" lIns="0" tIns="0" rIns="0" bIns="0" rtlCol="1" anchor="t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" pitchFamily="34" charset="0"/>
                <a:cs typeface="Open Sans" pitchFamily="34" charset="0"/>
              </a:rPr>
              <a:t>2 Weeks</a:t>
            </a:r>
            <a:endParaRPr lang="x-none" sz="1000" b="1">
              <a:solidFill>
                <a:srgbClr val="C00000"/>
              </a:solidFill>
              <a:ea typeface="Open Sans" pitchFamily="34" charset="0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AFB9915-AB55-FE4C-9910-0C1EA24C5F37}"/>
              </a:ext>
            </a:extLst>
          </p:cNvPr>
          <p:cNvSpPr/>
          <p:nvPr/>
        </p:nvSpPr>
        <p:spPr>
          <a:xfrm>
            <a:off x="2236750" y="5779051"/>
            <a:ext cx="494073" cy="264670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 Light" panose="020B0306030504020204" pitchFamily="34" charset="0"/>
                <a:cs typeface="Lato Regular"/>
              </a:rPr>
              <a:t>Start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663CE2A-E3A8-FD4D-A07D-A71BC5322DB7}"/>
              </a:ext>
            </a:extLst>
          </p:cNvPr>
          <p:cNvSpPr/>
          <p:nvPr/>
        </p:nvSpPr>
        <p:spPr>
          <a:xfrm>
            <a:off x="11595964" y="5805937"/>
            <a:ext cx="275925" cy="264670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 Light" panose="020B0306030504020204" pitchFamily="34" charset="0"/>
                <a:cs typeface="Lato Regular"/>
              </a:rPr>
              <a:t>End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2C868AB-3F07-8D47-8C98-F613A1841D7E}"/>
              </a:ext>
            </a:extLst>
          </p:cNvPr>
          <p:cNvSpPr txBox="1"/>
          <p:nvPr/>
        </p:nvSpPr>
        <p:spPr>
          <a:xfrm>
            <a:off x="4956884" y="5725899"/>
            <a:ext cx="452047" cy="153888"/>
          </a:xfrm>
          <a:prstGeom prst="rect">
            <a:avLst/>
          </a:prstGeom>
          <a:noFill/>
        </p:spPr>
        <p:txBody>
          <a:bodyPr wrap="none" lIns="0" tIns="0" rIns="0" bIns="0" rtlCol="1" anchor="t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</a:rPr>
              <a:t>2 Weeks</a:t>
            </a:r>
            <a:endParaRPr 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781364C-EE61-C542-96E6-750BA137A5C9}"/>
              </a:ext>
            </a:extLst>
          </p:cNvPr>
          <p:cNvSpPr txBox="1"/>
          <p:nvPr/>
        </p:nvSpPr>
        <p:spPr>
          <a:xfrm>
            <a:off x="8053253" y="5725899"/>
            <a:ext cx="743985" cy="153888"/>
          </a:xfrm>
          <a:prstGeom prst="rect">
            <a:avLst/>
          </a:prstGeom>
          <a:noFill/>
        </p:spPr>
        <p:txBody>
          <a:bodyPr wrap="none" lIns="0" tIns="0" rIns="0" bIns="0" rtlCol="1" anchor="t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" pitchFamily="34" charset="0"/>
                <a:cs typeface="Open Sans" pitchFamily="34" charset="0"/>
              </a:rPr>
              <a:t>3 Weeks</a:t>
            </a:r>
            <a:endParaRPr lang="x-none" sz="1000" b="1">
              <a:solidFill>
                <a:srgbClr val="C00000"/>
              </a:solidFill>
              <a:ea typeface="Open Sans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499D6B1-6A64-094B-93E4-32F7F1B19516}"/>
              </a:ext>
            </a:extLst>
          </p:cNvPr>
          <p:cNvSpPr txBox="1"/>
          <p:nvPr/>
        </p:nvSpPr>
        <p:spPr>
          <a:xfrm>
            <a:off x="10905273" y="5725899"/>
            <a:ext cx="315523" cy="153888"/>
          </a:xfrm>
          <a:prstGeom prst="rect">
            <a:avLst/>
          </a:prstGeom>
          <a:noFill/>
        </p:spPr>
        <p:txBody>
          <a:bodyPr wrap="none" lIns="0" tIns="0" rIns="0" bIns="0" rtlCol="1" anchor="t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" pitchFamily="34" charset="0"/>
                <a:cs typeface="Open Sans" pitchFamily="34" charset="0"/>
              </a:rPr>
              <a:t>2 Weeks</a:t>
            </a:r>
            <a:endParaRPr lang="x-none" sz="1000" b="1">
              <a:solidFill>
                <a:srgbClr val="C00000"/>
              </a:solidFill>
              <a:ea typeface="Open Sans" pitchFamily="34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D091527-659F-0B4A-9E3E-86FC6DC45764}"/>
              </a:ext>
            </a:extLst>
          </p:cNvPr>
          <p:cNvGrpSpPr/>
          <p:nvPr/>
        </p:nvGrpSpPr>
        <p:grpSpPr>
          <a:xfrm>
            <a:off x="7519935" y="5968958"/>
            <a:ext cx="2064674" cy="149526"/>
            <a:chOff x="9073219" y="6929093"/>
            <a:chExt cx="1410200" cy="149526"/>
          </a:xfrm>
          <a:solidFill>
            <a:srgbClr val="00B050"/>
          </a:solidFill>
        </p:grpSpPr>
        <p:sp>
          <p:nvSpPr>
            <p:cNvPr id="222" name="AutoShape 8">
              <a:extLst>
                <a:ext uri="{FF2B5EF4-FFF2-40B4-BE49-F238E27FC236}">
                  <a16:creationId xmlns:a16="http://schemas.microsoft.com/office/drawing/2014/main" id="{61B55457-764D-D84F-B893-5BB099F5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219" y="6929093"/>
              <a:ext cx="1410200" cy="149526"/>
            </a:xfrm>
            <a:prstGeom prst="roundRect">
              <a:avLst>
                <a:gd name="adj" fmla="val 50000"/>
              </a:avLst>
            </a:pr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spcAft>
                  <a:spcPts val="300"/>
                </a:spcAft>
                <a:defRPr/>
              </a:pPr>
              <a:endParaRPr lang="es-ES" sz="800">
                <a:solidFill>
                  <a:srgbClr val="00338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  <a:sym typeface="Gill Sans" charset="0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56FDB6A-E13C-AC4A-B1D4-E070687CE72C}"/>
                </a:ext>
              </a:extLst>
            </p:cNvPr>
            <p:cNvSpPr txBox="1"/>
            <p:nvPr/>
          </p:nvSpPr>
          <p:spPr>
            <a:xfrm>
              <a:off x="9523255" y="6942408"/>
              <a:ext cx="504945" cy="123111"/>
            </a:xfrm>
            <a:prstGeom prst="rect">
              <a:avLst/>
            </a:prstGeom>
            <a:noFill/>
          </p:spPr>
          <p:txBody>
            <a:bodyPr wrap="none" lIns="0" tIns="0" rIns="0" bIns="0" rtlCol="1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800" b="1">
                  <a:solidFill>
                    <a:prstClr val="white"/>
                  </a:solidFill>
                  <a:ea typeface="Open Sans" pitchFamily="34" charset="0"/>
                </a:rPr>
                <a:t>Completed</a:t>
              </a:r>
              <a:endParaRPr lang="x-none" sz="800" b="1">
                <a:solidFill>
                  <a:prstClr val="white"/>
                </a:solidFill>
                <a:ea typeface="Open Sans" pitchFamily="34" charset="0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F9ED81A-D03D-D444-95DF-F04D0F1EC5D8}"/>
              </a:ext>
            </a:extLst>
          </p:cNvPr>
          <p:cNvGrpSpPr/>
          <p:nvPr/>
        </p:nvGrpSpPr>
        <p:grpSpPr>
          <a:xfrm>
            <a:off x="4511595" y="5968958"/>
            <a:ext cx="1410200" cy="149526"/>
            <a:chOff x="9073219" y="6929093"/>
            <a:chExt cx="1410200" cy="149526"/>
          </a:xfrm>
          <a:solidFill>
            <a:srgbClr val="00B050"/>
          </a:solidFill>
        </p:grpSpPr>
        <p:sp>
          <p:nvSpPr>
            <p:cNvPr id="225" name="AutoShape 8">
              <a:extLst>
                <a:ext uri="{FF2B5EF4-FFF2-40B4-BE49-F238E27FC236}">
                  <a16:creationId xmlns:a16="http://schemas.microsoft.com/office/drawing/2014/main" id="{F86485FF-D879-BC40-95F2-558862CE6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219" y="6929093"/>
              <a:ext cx="1410200" cy="149526"/>
            </a:xfrm>
            <a:prstGeom prst="roundRect">
              <a:avLst>
                <a:gd name="adj" fmla="val 50000"/>
              </a:avLst>
            </a:pr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spcAft>
                  <a:spcPts val="300"/>
                </a:spcAft>
                <a:defRPr/>
              </a:pPr>
              <a:endParaRPr lang="es-ES" sz="800">
                <a:solidFill>
                  <a:srgbClr val="00338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  <a:sym typeface="Gill Sans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BAECCD7-2F97-3E42-AF13-442BE7E55EF8}"/>
                </a:ext>
              </a:extLst>
            </p:cNvPr>
            <p:cNvSpPr txBox="1"/>
            <p:nvPr/>
          </p:nvSpPr>
          <p:spPr>
            <a:xfrm>
              <a:off x="9523255" y="6942408"/>
              <a:ext cx="504945" cy="123111"/>
            </a:xfrm>
            <a:prstGeom prst="rect">
              <a:avLst/>
            </a:prstGeom>
            <a:noFill/>
          </p:spPr>
          <p:txBody>
            <a:bodyPr wrap="none" lIns="0" tIns="0" rIns="0" bIns="0" rtlCol="1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800" b="1">
                  <a:solidFill>
                    <a:prstClr val="white"/>
                  </a:solidFill>
                  <a:ea typeface="Open Sans" pitchFamily="34" charset="0"/>
                </a:rPr>
                <a:t>Completed</a:t>
              </a:r>
              <a:endParaRPr lang="x-none" sz="800" b="1">
                <a:solidFill>
                  <a:prstClr val="white"/>
                </a:solidFill>
                <a:ea typeface="Open Sans" pitchFamily="34" charset="0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50DFEA8-EC32-3F47-9CD4-A6DD698E099E}"/>
              </a:ext>
            </a:extLst>
          </p:cNvPr>
          <p:cNvGrpSpPr/>
          <p:nvPr/>
        </p:nvGrpSpPr>
        <p:grpSpPr>
          <a:xfrm>
            <a:off x="2913863" y="5968958"/>
            <a:ext cx="1165456" cy="149526"/>
            <a:chOff x="9073219" y="6929093"/>
            <a:chExt cx="1410200" cy="149526"/>
          </a:xfrm>
          <a:solidFill>
            <a:srgbClr val="00B050"/>
          </a:solidFill>
        </p:grpSpPr>
        <p:sp>
          <p:nvSpPr>
            <p:cNvPr id="228" name="AutoShape 8">
              <a:extLst>
                <a:ext uri="{FF2B5EF4-FFF2-40B4-BE49-F238E27FC236}">
                  <a16:creationId xmlns:a16="http://schemas.microsoft.com/office/drawing/2014/main" id="{7CD1D769-CAFF-2441-8637-78D4580BA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219" y="6929093"/>
              <a:ext cx="1410200" cy="149526"/>
            </a:xfrm>
            <a:prstGeom prst="roundRect">
              <a:avLst>
                <a:gd name="adj" fmla="val 50000"/>
              </a:avLst>
            </a:pr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spcAft>
                  <a:spcPts val="300"/>
                </a:spcAft>
                <a:defRPr/>
              </a:pPr>
              <a:endParaRPr lang="es-ES" sz="800">
                <a:solidFill>
                  <a:srgbClr val="00338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  <a:sym typeface="Gill Sans" charset="0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3A56086-1D8C-8046-8501-6AB8D099C344}"/>
                </a:ext>
              </a:extLst>
            </p:cNvPr>
            <p:cNvSpPr txBox="1"/>
            <p:nvPr/>
          </p:nvSpPr>
          <p:spPr>
            <a:xfrm>
              <a:off x="9283733" y="6942408"/>
              <a:ext cx="983994" cy="123111"/>
            </a:xfrm>
            <a:prstGeom prst="rect">
              <a:avLst/>
            </a:prstGeom>
            <a:noFill/>
          </p:spPr>
          <p:txBody>
            <a:bodyPr wrap="none" lIns="0" tIns="0" rIns="0" bIns="0" rtlCol="1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800" b="1">
                  <a:solidFill>
                    <a:prstClr val="white"/>
                  </a:solidFill>
                  <a:ea typeface="Open Sans" pitchFamily="34" charset="0"/>
                </a:rPr>
                <a:t>Completed</a:t>
              </a:r>
              <a:endParaRPr lang="x-none" sz="800" b="1">
                <a:solidFill>
                  <a:prstClr val="white"/>
                </a:solidFill>
                <a:ea typeface="Open Sans" pitchFamily="34" charset="0"/>
              </a:endParaRPr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B9BFA30A-25A8-094E-B186-5903E27ABEA5}"/>
              </a:ext>
            </a:extLst>
          </p:cNvPr>
          <p:cNvSpPr txBox="1"/>
          <p:nvPr/>
        </p:nvSpPr>
        <p:spPr>
          <a:xfrm>
            <a:off x="6932443" y="4547482"/>
            <a:ext cx="3128863" cy="44126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lvl="0"/>
            <a:r>
              <a:rPr lang="en-US" sz="800"/>
              <a:t>Use the forecast to cluster similar routes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A8ADBF3-B4A0-5540-B80D-AA22F8E47618}"/>
              </a:ext>
            </a:extLst>
          </p:cNvPr>
          <p:cNvSpPr txBox="1"/>
          <p:nvPr/>
        </p:nvSpPr>
        <p:spPr>
          <a:xfrm>
            <a:off x="6932443" y="2491235"/>
            <a:ext cx="3128865" cy="44126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lvl="0"/>
            <a:r>
              <a:rPr lang="en-US" sz="800"/>
              <a:t>Explore data and inherent characteristics /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3258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spcBef>
                <a:spcPct val="0"/>
              </a:spcBef>
              <a:defRPr/>
            </a:pPr>
            <a:r>
              <a:rPr lang="en-US">
                <a:solidFill>
                  <a:srgbClr val="C00000"/>
                </a:solidFill>
                <a:latin typeface="Univers CondensedBold"/>
                <a:cs typeface="Univers CondensedBold"/>
              </a:rPr>
              <a:t>Our Work Approach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&gt;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Methodology &gt;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Exploratory Data Analysis</a:t>
            </a:r>
            <a:endParaRPr lang="en-US">
              <a:solidFill>
                <a:srgbClr val="C00000"/>
              </a:solidFill>
              <a:latin typeface="Univers CondensedBold"/>
              <a:cs typeface="Univers CondensedBold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3586E3-B2B4-4037-B448-C73E79AFB8D9}"/>
              </a:ext>
            </a:extLst>
          </p:cNvPr>
          <p:cNvSpPr/>
          <p:nvPr/>
        </p:nvSpPr>
        <p:spPr>
          <a:xfrm>
            <a:off x="2792000" y="831819"/>
            <a:ext cx="9264650" cy="53356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5502" rIns="71003" bIns="35502" numCol="1" spcCol="279540" rtlCol="0" anchor="t"/>
          <a:lstStyle/>
          <a:p>
            <a:pPr>
              <a:spcBef>
                <a:spcPts val="600"/>
              </a:spcBef>
            </a:pPr>
            <a:endParaRPr lang="en-US" sz="1200">
              <a:solidFill>
                <a:srgbClr val="B30906"/>
              </a:solidFill>
              <a:latin typeface="Univers CondensedBold" pitchFamily="2" charset="0"/>
            </a:endParaRPr>
          </a:p>
        </p:txBody>
      </p:sp>
      <p:sp>
        <p:nvSpPr>
          <p:cNvPr id="380" name="Slide Number Placeholder 4">
            <a:extLst>
              <a:ext uri="{FF2B5EF4-FFF2-40B4-BE49-F238E27FC236}">
                <a16:creationId xmlns:a16="http://schemas.microsoft.com/office/drawing/2014/main" id="{D17E22D0-4F03-7A4E-BD58-24A8549405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874415" y="6315802"/>
            <a:ext cx="347133" cy="153888"/>
          </a:xfrm>
          <a:prstGeom prst="rect">
            <a:avLst/>
          </a:prstGeom>
        </p:spPr>
        <p:txBody>
          <a:bodyPr/>
          <a:lstStyle/>
          <a:p>
            <a:pPr marL="95212">
              <a:spcBef>
                <a:spcPts val="5"/>
              </a:spcBef>
            </a:pPr>
            <a:fld id="{81D60167-4931-47E6-BA6A-407CBD079E47}" type="slidenum">
              <a:rPr lang="en-US" smtClean="0">
                <a:solidFill>
                  <a:srgbClr val="00338D"/>
                </a:solidFill>
              </a:rPr>
              <a:pPr marL="95212">
                <a:spcBef>
                  <a:spcPts val="5"/>
                </a:spcBef>
              </a:pPr>
              <a:t>6</a:t>
            </a:fld>
            <a:endParaRPr lang="en-US">
              <a:solidFill>
                <a:srgbClr val="00338D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FB56C2D-C3A7-7C45-84BD-A43C499A53F4}"/>
              </a:ext>
            </a:extLst>
          </p:cNvPr>
          <p:cNvCxnSpPr/>
          <p:nvPr/>
        </p:nvCxnSpPr>
        <p:spPr>
          <a:xfrm>
            <a:off x="194659" y="524174"/>
            <a:ext cx="2196" cy="3430288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3" action="ppaction://hlinksldjump"/>
            <a:extLst>
              <a:ext uri="{FF2B5EF4-FFF2-40B4-BE49-F238E27FC236}">
                <a16:creationId xmlns:a16="http://schemas.microsoft.com/office/drawing/2014/main" id="{50AA23BA-F10A-BE47-8774-C5ABCAF852AF}"/>
              </a:ext>
            </a:extLst>
          </p:cNvPr>
          <p:cNvSpPr txBox="1"/>
          <p:nvPr/>
        </p:nvSpPr>
        <p:spPr>
          <a:xfrm>
            <a:off x="348484" y="1030852"/>
            <a:ext cx="140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</a:rPr>
              <a:t>Executive Summary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C67596-E152-AC4D-BD1D-7303B8F8A249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>
            <a:hlinkClick r:id="" action="ppaction://noaction"/>
            <a:extLst>
              <a:ext uri="{FF2B5EF4-FFF2-40B4-BE49-F238E27FC236}">
                <a16:creationId xmlns:a16="http://schemas.microsoft.com/office/drawing/2014/main" id="{F3D55DD6-77E2-2A47-AD75-BC5AD47F54BF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rgbClr val="B30906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8B2CC7-34F7-FE4B-ABEB-0AF8B74A747E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9E30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hlinkClick r:id="" action="ppaction://noaction"/>
            <a:extLst>
              <a:ext uri="{FF2B5EF4-FFF2-40B4-BE49-F238E27FC236}">
                <a16:creationId xmlns:a16="http://schemas.microsoft.com/office/drawing/2014/main" id="{B1B5987C-6DB2-8843-8078-3F20FEE05038}"/>
              </a:ext>
            </a:extLst>
          </p:cNvPr>
          <p:cNvSpPr txBox="1"/>
          <p:nvPr/>
        </p:nvSpPr>
        <p:spPr>
          <a:xfrm>
            <a:off x="348484" y="243830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Key Takeaways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0ABEA6-24B6-4D41-B899-7B01DB1D0CAA}"/>
              </a:ext>
            </a:extLst>
          </p:cNvPr>
          <p:cNvSpPr/>
          <p:nvPr/>
        </p:nvSpPr>
        <p:spPr>
          <a:xfrm>
            <a:off x="109830" y="2472118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>
            <a:hlinkClick r:id="" action="ppaction://noaction"/>
            <a:extLst>
              <a:ext uri="{FF2B5EF4-FFF2-40B4-BE49-F238E27FC236}">
                <a16:creationId xmlns:a16="http://schemas.microsoft.com/office/drawing/2014/main" id="{C6B37C57-65AC-1C40-B1B8-F0C8463F20DD}"/>
              </a:ext>
            </a:extLst>
          </p:cNvPr>
          <p:cNvSpPr txBox="1"/>
          <p:nvPr/>
        </p:nvSpPr>
        <p:spPr>
          <a:xfrm>
            <a:off x="526992" y="1836300"/>
            <a:ext cx="117051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bg2"/>
                </a:solidFill>
                <a:latin typeface="Univers CondensedLight"/>
              </a:rPr>
              <a:t>Our Journey So Far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18C574-AC42-1E45-85E6-3EDE0DE5BE6B}"/>
              </a:ext>
            </a:extLst>
          </p:cNvPr>
          <p:cNvSpPr/>
          <p:nvPr/>
        </p:nvSpPr>
        <p:spPr>
          <a:xfrm>
            <a:off x="156284" y="1917139"/>
            <a:ext cx="84670" cy="846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hlinkClick r:id="" action="ppaction://noaction"/>
            <a:extLst>
              <a:ext uri="{FF2B5EF4-FFF2-40B4-BE49-F238E27FC236}">
                <a16:creationId xmlns:a16="http://schemas.microsoft.com/office/drawing/2014/main" id="{690F5F38-6603-6E4F-9E35-69C9E640F378}"/>
              </a:ext>
            </a:extLst>
          </p:cNvPr>
          <p:cNvSpPr txBox="1"/>
          <p:nvPr/>
        </p:nvSpPr>
        <p:spPr>
          <a:xfrm>
            <a:off x="526992" y="2072248"/>
            <a:ext cx="904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00" b="1">
                <a:solidFill>
                  <a:srgbClr val="C00000"/>
                </a:solidFill>
                <a:latin typeface="Univers CondensedLight"/>
                <a:cs typeface="Univers CondensedLight"/>
              </a:rPr>
              <a:t>Methodology</a:t>
            </a:r>
            <a:endParaRPr lang="en-GB" sz="1001" b="1">
              <a:solidFill>
                <a:srgbClr val="C00000"/>
              </a:solidFill>
              <a:latin typeface="Univers CondensedLight"/>
              <a:cs typeface="Univers CondensedLigh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96DFE5-C06D-3F45-B76D-6321113ED994}"/>
              </a:ext>
            </a:extLst>
          </p:cNvPr>
          <p:cNvSpPr/>
          <p:nvPr/>
        </p:nvSpPr>
        <p:spPr>
          <a:xfrm>
            <a:off x="156284" y="2153087"/>
            <a:ext cx="84670" cy="8467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TextBox 28">
            <a:hlinkClick r:id="" action="ppaction://noaction"/>
            <a:extLst>
              <a:ext uri="{FF2B5EF4-FFF2-40B4-BE49-F238E27FC236}">
                <a16:creationId xmlns:a16="http://schemas.microsoft.com/office/drawing/2014/main" id="{4A9B7353-A666-1446-9E34-32004CBCFF61}"/>
              </a:ext>
            </a:extLst>
          </p:cNvPr>
          <p:cNvSpPr txBox="1"/>
          <p:nvPr/>
        </p:nvSpPr>
        <p:spPr>
          <a:xfrm>
            <a:off x="348483" y="2803201"/>
            <a:ext cx="8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Questions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3EFC39-3A72-D243-94BB-93EE34B99E46}"/>
              </a:ext>
            </a:extLst>
          </p:cNvPr>
          <p:cNvSpPr/>
          <p:nvPr/>
        </p:nvSpPr>
        <p:spPr>
          <a:xfrm>
            <a:off x="109829" y="2837010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B45657-DE50-0D4E-9C0E-E3E5FBCB793D}"/>
              </a:ext>
            </a:extLst>
          </p:cNvPr>
          <p:cNvSpPr/>
          <p:nvPr/>
        </p:nvSpPr>
        <p:spPr>
          <a:xfrm>
            <a:off x="5413379" y="3994210"/>
            <a:ext cx="319241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1200" b="1">
                <a:solidFill>
                  <a:srgbClr val="C00000"/>
                </a:solidFill>
              </a:rPr>
              <a:t>Passenger Demand by Route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5E1E0D-1674-6041-8B4C-A51496856A4E}"/>
              </a:ext>
            </a:extLst>
          </p:cNvPr>
          <p:cNvSpPr/>
          <p:nvPr/>
        </p:nvSpPr>
        <p:spPr>
          <a:xfrm>
            <a:off x="8830442" y="3994210"/>
            <a:ext cx="319241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1200" b="1">
                <a:solidFill>
                  <a:srgbClr val="C00000"/>
                </a:solidFill>
              </a:rPr>
              <a:t>Stationarity Test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02CA39-B36B-4B45-A251-28B83A4DE608}"/>
              </a:ext>
            </a:extLst>
          </p:cNvPr>
          <p:cNvSpPr/>
          <p:nvPr/>
        </p:nvSpPr>
        <p:spPr>
          <a:xfrm>
            <a:off x="8938859" y="1082979"/>
            <a:ext cx="319241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1200" b="1">
                <a:solidFill>
                  <a:srgbClr val="C00000"/>
                </a:solidFill>
              </a:rPr>
              <a:t>Months Flown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BC2CA1-A809-3D48-A7CF-32ED08471180}"/>
              </a:ext>
            </a:extLst>
          </p:cNvPr>
          <p:cNvSpPr/>
          <p:nvPr/>
        </p:nvSpPr>
        <p:spPr>
          <a:xfrm>
            <a:off x="5372135" y="1082551"/>
            <a:ext cx="319241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1200" b="1">
                <a:solidFill>
                  <a:srgbClr val="C00000"/>
                </a:solidFill>
              </a:rPr>
              <a:t>Flight Routes Summary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3C3C5F-02E9-7842-A870-19027F4F76C7}"/>
              </a:ext>
            </a:extLst>
          </p:cNvPr>
          <p:cNvSpPr/>
          <p:nvPr/>
        </p:nvSpPr>
        <p:spPr>
          <a:xfrm>
            <a:off x="1905013" y="1082551"/>
            <a:ext cx="319241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1200" b="1">
                <a:solidFill>
                  <a:srgbClr val="C00000"/>
                </a:solidFill>
              </a:rPr>
              <a:t>Total Passengers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F3FF5A1-FBC1-2145-AF9E-F45F16CE1B58}"/>
              </a:ext>
            </a:extLst>
          </p:cNvPr>
          <p:cNvCxnSpPr>
            <a:cxnSpLocks/>
          </p:cNvCxnSpPr>
          <p:nvPr/>
        </p:nvCxnSpPr>
        <p:spPr>
          <a:xfrm>
            <a:off x="1925707" y="3634783"/>
            <a:ext cx="10017152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Chart&#10;&#10;Description automatically generated with medium confidence">
            <a:extLst>
              <a:ext uri="{FF2B5EF4-FFF2-40B4-BE49-F238E27FC236}">
                <a16:creationId xmlns:a16="http://schemas.microsoft.com/office/drawing/2014/main" id="{BB994D23-3034-9947-B53F-BB3F085C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87" y="1525978"/>
            <a:ext cx="3192420" cy="2020130"/>
          </a:xfrm>
          <a:prstGeom prst="rect">
            <a:avLst/>
          </a:prstGeom>
        </p:spPr>
      </p:pic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01D3DD04-012E-854F-8733-8EE7BC042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29" y="1427274"/>
            <a:ext cx="3389381" cy="2122953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3F1E5469-9566-0F43-B041-DA3771F5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851" y="4407630"/>
            <a:ext cx="1996026" cy="13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>
            <a:extLst>
              <a:ext uri="{FF2B5EF4-FFF2-40B4-BE49-F238E27FC236}">
                <a16:creationId xmlns:a16="http://schemas.microsoft.com/office/drawing/2014/main" id="{1CBC4DD3-DBB7-164F-924F-539444D4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42" y="4523377"/>
            <a:ext cx="1241527" cy="9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13A89A3-2D0F-584B-AE59-6C298D891013}"/>
              </a:ext>
            </a:extLst>
          </p:cNvPr>
          <p:cNvSpPr/>
          <p:nvPr/>
        </p:nvSpPr>
        <p:spPr>
          <a:xfrm>
            <a:off x="2126663" y="3979641"/>
            <a:ext cx="319241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1200" b="1">
                <a:solidFill>
                  <a:srgbClr val="C00000"/>
                </a:solidFill>
              </a:rPr>
              <a:t>Correlation Between Routes</a:t>
            </a:r>
          </a:p>
        </p:txBody>
      </p:sp>
      <p:pic>
        <p:nvPicPr>
          <p:cNvPr id="61" name="Picture 7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4E8D3A23-9C98-EE48-9550-D55BAC46B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8527" y="4338064"/>
            <a:ext cx="2443767" cy="2465231"/>
          </a:xfrm>
          <a:prstGeom prst="rect">
            <a:avLst/>
          </a:prstGeom>
        </p:spPr>
      </p:pic>
      <p:pic>
        <p:nvPicPr>
          <p:cNvPr id="2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7DF95451-E47C-4FCC-BA55-1676881BD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4832" y="1431196"/>
            <a:ext cx="3124200" cy="2159879"/>
          </a:xfrm>
          <a:prstGeom prst="rect">
            <a:avLst/>
          </a:prstGeom>
        </p:spPr>
      </p:pic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5DE5B2F-2EF7-4072-8D0C-6909628E2A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3832" y="4496186"/>
            <a:ext cx="3332018" cy="20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spcBef>
                <a:spcPct val="0"/>
              </a:spcBef>
              <a:defRPr/>
            </a:pPr>
            <a:r>
              <a:rPr lang="en-US">
                <a:solidFill>
                  <a:srgbClr val="C00000"/>
                </a:solidFill>
                <a:latin typeface="Univers CondensedBold"/>
                <a:cs typeface="Univers CondensedBold"/>
              </a:rPr>
              <a:t>Our Work Approach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&gt; Methodology &gt; Modeling</a:t>
            </a:r>
            <a:r>
              <a:rPr lang="en-US" sz="2000">
                <a:solidFill>
                  <a:srgbClr val="C00000"/>
                </a:solidFill>
                <a:latin typeface="Univers CondensedLight"/>
              </a:rPr>
              <a:t> </a:t>
            </a:r>
            <a:endParaRPr lang="en-US" sz="1905">
              <a:solidFill>
                <a:srgbClr val="C00000"/>
              </a:solidFill>
              <a:latin typeface="Univers CondensedBold"/>
              <a:cs typeface="Univers CondensedBold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62F6C9-90B4-6346-8915-45323F42FAD5}"/>
              </a:ext>
            </a:extLst>
          </p:cNvPr>
          <p:cNvCxnSpPr/>
          <p:nvPr/>
        </p:nvCxnSpPr>
        <p:spPr>
          <a:xfrm>
            <a:off x="194659" y="524174"/>
            <a:ext cx="2196" cy="3430288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hlinkClick r:id="rId2" action="ppaction://hlinksldjump"/>
            <a:extLst>
              <a:ext uri="{FF2B5EF4-FFF2-40B4-BE49-F238E27FC236}">
                <a16:creationId xmlns:a16="http://schemas.microsoft.com/office/drawing/2014/main" id="{9DF9DA67-1B72-9447-887F-30775B370BDD}"/>
              </a:ext>
            </a:extLst>
          </p:cNvPr>
          <p:cNvSpPr txBox="1"/>
          <p:nvPr/>
        </p:nvSpPr>
        <p:spPr>
          <a:xfrm>
            <a:off x="348484" y="1030852"/>
            <a:ext cx="140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</a:rPr>
              <a:t>Executive Summary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7F85DE-7D07-0F4F-9763-189E932FCFB1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TextBox 28">
            <a:hlinkClick r:id="" action="ppaction://noaction"/>
            <a:extLst>
              <a:ext uri="{FF2B5EF4-FFF2-40B4-BE49-F238E27FC236}">
                <a16:creationId xmlns:a16="http://schemas.microsoft.com/office/drawing/2014/main" id="{F5B2BF47-307E-6041-8BC4-F8AC2DB247F4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rgbClr val="B30906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BA199A-7E49-D14F-9FE9-00AB0BBAAF6F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9E30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TextBox 30">
            <a:hlinkClick r:id="" action="ppaction://noaction"/>
            <a:extLst>
              <a:ext uri="{FF2B5EF4-FFF2-40B4-BE49-F238E27FC236}">
                <a16:creationId xmlns:a16="http://schemas.microsoft.com/office/drawing/2014/main" id="{FEE506A8-7E55-8440-BA8D-52B5E6C32C40}"/>
              </a:ext>
            </a:extLst>
          </p:cNvPr>
          <p:cNvSpPr txBox="1"/>
          <p:nvPr/>
        </p:nvSpPr>
        <p:spPr>
          <a:xfrm>
            <a:off x="348484" y="243830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Key Takeaways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1BE3F36-DE66-544A-B523-FCCCB6C2328D}"/>
              </a:ext>
            </a:extLst>
          </p:cNvPr>
          <p:cNvSpPr/>
          <p:nvPr/>
        </p:nvSpPr>
        <p:spPr>
          <a:xfrm>
            <a:off x="109830" y="2472118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>
            <a:hlinkClick r:id="" action="ppaction://noaction"/>
            <a:extLst>
              <a:ext uri="{FF2B5EF4-FFF2-40B4-BE49-F238E27FC236}">
                <a16:creationId xmlns:a16="http://schemas.microsoft.com/office/drawing/2014/main" id="{C43FDB59-BB60-664F-89E2-AF80DCFEF6C5}"/>
              </a:ext>
            </a:extLst>
          </p:cNvPr>
          <p:cNvSpPr txBox="1"/>
          <p:nvPr/>
        </p:nvSpPr>
        <p:spPr>
          <a:xfrm>
            <a:off x="526992" y="1836300"/>
            <a:ext cx="117051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bg2"/>
                </a:solidFill>
                <a:ea typeface="+mn-lt"/>
                <a:cs typeface="+mn-lt"/>
              </a:rPr>
              <a:t>Our Journey So Far</a:t>
            </a: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A2727B-8283-3E4E-AFFB-F540351F4264}"/>
              </a:ext>
            </a:extLst>
          </p:cNvPr>
          <p:cNvSpPr/>
          <p:nvPr/>
        </p:nvSpPr>
        <p:spPr>
          <a:xfrm>
            <a:off x="156284" y="1917139"/>
            <a:ext cx="84670" cy="846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xtBox 35">
            <a:hlinkClick r:id="" action="ppaction://noaction"/>
            <a:extLst>
              <a:ext uri="{FF2B5EF4-FFF2-40B4-BE49-F238E27FC236}">
                <a16:creationId xmlns:a16="http://schemas.microsoft.com/office/drawing/2014/main" id="{CECE421D-D62B-1346-BA93-DA9F75E358CA}"/>
              </a:ext>
            </a:extLst>
          </p:cNvPr>
          <p:cNvSpPr txBox="1"/>
          <p:nvPr/>
        </p:nvSpPr>
        <p:spPr>
          <a:xfrm>
            <a:off x="526992" y="2072248"/>
            <a:ext cx="904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00" b="1">
                <a:solidFill>
                  <a:srgbClr val="C00000"/>
                </a:solidFill>
                <a:latin typeface="Univers CondensedLight"/>
                <a:cs typeface="Univers CondensedLight"/>
              </a:rPr>
              <a:t>Methodology</a:t>
            </a:r>
            <a:endParaRPr lang="en-GB" sz="1001" b="1">
              <a:solidFill>
                <a:srgbClr val="C00000"/>
              </a:solidFill>
              <a:latin typeface="Univers CondensedLight"/>
              <a:cs typeface="Univers Condensed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3C67C4-B1F6-654C-9CD5-4D0BF321A927}"/>
              </a:ext>
            </a:extLst>
          </p:cNvPr>
          <p:cNvSpPr/>
          <p:nvPr/>
        </p:nvSpPr>
        <p:spPr>
          <a:xfrm>
            <a:off x="156284" y="2153087"/>
            <a:ext cx="84670" cy="8467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TextBox 37">
            <a:hlinkClick r:id="" action="ppaction://noaction"/>
            <a:extLst>
              <a:ext uri="{FF2B5EF4-FFF2-40B4-BE49-F238E27FC236}">
                <a16:creationId xmlns:a16="http://schemas.microsoft.com/office/drawing/2014/main" id="{CA601AEA-14DF-C449-89A2-F72FDCD583A8}"/>
              </a:ext>
            </a:extLst>
          </p:cNvPr>
          <p:cNvSpPr txBox="1"/>
          <p:nvPr/>
        </p:nvSpPr>
        <p:spPr>
          <a:xfrm>
            <a:off x="348483" y="2803201"/>
            <a:ext cx="8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Questions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39B35E-EC19-FB42-9DE5-AD37DA84E3AF}"/>
              </a:ext>
            </a:extLst>
          </p:cNvPr>
          <p:cNvSpPr/>
          <p:nvPr/>
        </p:nvSpPr>
        <p:spPr>
          <a:xfrm>
            <a:off x="109829" y="2837010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E4ADBA8-D8E2-4C28-9318-0D59806A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893" y="1671924"/>
            <a:ext cx="1872369" cy="10130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5D5E740-6BAE-1B49-8B9E-B134605993D3}"/>
              </a:ext>
            </a:extLst>
          </p:cNvPr>
          <p:cNvSpPr/>
          <p:nvPr/>
        </p:nvSpPr>
        <p:spPr>
          <a:xfrm>
            <a:off x="2829901" y="903453"/>
            <a:ext cx="8562580" cy="93254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35502" rIns="71003" bIns="35502" numCol="1" spcCol="279540" rtlCol="0" anchor="t"/>
          <a:lstStyle/>
          <a:p>
            <a:pPr>
              <a:spcBef>
                <a:spcPts val="600"/>
              </a:spcBef>
            </a:pPr>
            <a:r>
              <a:rPr lang="en-US" sz="1600">
                <a:solidFill>
                  <a:srgbClr val="B30906"/>
                </a:solidFill>
                <a:latin typeface="Univers CondensedBold"/>
              </a:rPr>
              <a:t>Whilst all 65 routes were evaluated with each of the six different models, below is a highlighted view of one of the routes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B89338B-8BBD-F34C-B0BF-7758F9795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87" y="3922932"/>
            <a:ext cx="4204138" cy="2745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6C9E5-7B56-4A43-9E69-9D5C9458B85C}"/>
              </a:ext>
            </a:extLst>
          </p:cNvPr>
          <p:cNvSpPr txBox="1"/>
          <p:nvPr/>
        </p:nvSpPr>
        <p:spPr>
          <a:xfrm>
            <a:off x="2266115" y="2309279"/>
            <a:ext cx="3677199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solidFill>
                <a:srgbClr val="B30906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Statistical Models 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Sarima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Holt-Winters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B30906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Curve-Fitting Models 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STL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Prophet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BSTS</a:t>
            </a:r>
            <a:endParaRPr lang="en-US"/>
          </a:p>
          <a:p>
            <a:pPr marL="742950" lvl="1" indent="-285750">
              <a:buFont typeface="Arial"/>
              <a:buChar char="•"/>
            </a:pPr>
            <a:endParaRPr lang="en-US" sz="1600">
              <a:solidFill>
                <a:srgbClr val="B30906"/>
              </a:solidFill>
              <a:latin typeface="Univers 45 Ligh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Feature Engineering – Log 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transformation for input into BSTS 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model</a:t>
            </a:r>
            <a:endParaRPr lang="en-US"/>
          </a:p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7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FB1A01E7-C464-4311-923D-6614F5B06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836" y="4328459"/>
            <a:ext cx="1649507" cy="433295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D36B894-25BB-426E-BA51-175FB83B6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105" y="1423290"/>
            <a:ext cx="4043082" cy="24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spcBef>
                <a:spcPct val="0"/>
              </a:spcBef>
              <a:defRPr/>
            </a:pPr>
            <a:r>
              <a:rPr lang="en-US">
                <a:solidFill>
                  <a:srgbClr val="C00000"/>
                </a:solidFill>
                <a:latin typeface="Univers CondensedBold"/>
                <a:cs typeface="Univers CondensedBold"/>
              </a:rPr>
              <a:t>Our Work Approach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&gt;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Methodology &gt;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Modeling</a:t>
            </a:r>
            <a:r>
              <a:rPr lang="en-US" sz="2000">
                <a:solidFill>
                  <a:srgbClr val="C00000"/>
                </a:solidFill>
                <a:latin typeface="Univers CondensedLight"/>
              </a:rPr>
              <a:t> Comparison</a:t>
            </a:r>
            <a:endParaRPr lang="en-US" sz="1905">
              <a:solidFill>
                <a:srgbClr val="C00000"/>
              </a:solidFill>
              <a:latin typeface="Univers CondensedBold"/>
              <a:cs typeface="Univers CondensedBold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31D65A-B4A7-6140-86F4-F99E3F5438E5}"/>
              </a:ext>
            </a:extLst>
          </p:cNvPr>
          <p:cNvCxnSpPr/>
          <p:nvPr/>
        </p:nvCxnSpPr>
        <p:spPr>
          <a:xfrm>
            <a:off x="194659" y="524174"/>
            <a:ext cx="2196" cy="3430288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hlinkClick r:id="rId3" action="ppaction://hlinksldjump"/>
            <a:extLst>
              <a:ext uri="{FF2B5EF4-FFF2-40B4-BE49-F238E27FC236}">
                <a16:creationId xmlns:a16="http://schemas.microsoft.com/office/drawing/2014/main" id="{7A858F20-752A-0D4A-A446-7E02E5EC5F4A}"/>
              </a:ext>
            </a:extLst>
          </p:cNvPr>
          <p:cNvSpPr txBox="1"/>
          <p:nvPr/>
        </p:nvSpPr>
        <p:spPr>
          <a:xfrm>
            <a:off x="348484" y="1030852"/>
            <a:ext cx="140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</a:rPr>
              <a:t>Executive Summary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D58C35-B474-104A-BA1F-58349AB434CE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TextBox 30">
            <a:hlinkClick r:id="" action="ppaction://noaction"/>
            <a:extLst>
              <a:ext uri="{FF2B5EF4-FFF2-40B4-BE49-F238E27FC236}">
                <a16:creationId xmlns:a16="http://schemas.microsoft.com/office/drawing/2014/main" id="{5F30AD33-F3CA-8F48-AA88-A703242708B2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rgbClr val="B30906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198ACC-3928-FE4D-A95D-C511EFE9E582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9E30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>
            <a:hlinkClick r:id="" action="ppaction://noaction"/>
            <a:extLst>
              <a:ext uri="{FF2B5EF4-FFF2-40B4-BE49-F238E27FC236}">
                <a16:creationId xmlns:a16="http://schemas.microsoft.com/office/drawing/2014/main" id="{6C5272F2-283D-2249-9637-2424E9F2FE68}"/>
              </a:ext>
            </a:extLst>
          </p:cNvPr>
          <p:cNvSpPr txBox="1"/>
          <p:nvPr/>
        </p:nvSpPr>
        <p:spPr>
          <a:xfrm>
            <a:off x="348484" y="243830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Key Takeaways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7DE184-8CF0-6244-91FE-A025CDB3E1CD}"/>
              </a:ext>
            </a:extLst>
          </p:cNvPr>
          <p:cNvSpPr/>
          <p:nvPr/>
        </p:nvSpPr>
        <p:spPr>
          <a:xfrm>
            <a:off x="109830" y="2472118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>
            <a:hlinkClick r:id="" action="ppaction://noaction"/>
            <a:extLst>
              <a:ext uri="{FF2B5EF4-FFF2-40B4-BE49-F238E27FC236}">
                <a16:creationId xmlns:a16="http://schemas.microsoft.com/office/drawing/2014/main" id="{F7B404AA-04AC-B341-ABBD-BCBA1719F8D1}"/>
              </a:ext>
            </a:extLst>
          </p:cNvPr>
          <p:cNvSpPr txBox="1"/>
          <p:nvPr/>
        </p:nvSpPr>
        <p:spPr>
          <a:xfrm>
            <a:off x="526992" y="1836300"/>
            <a:ext cx="117051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bg2"/>
                </a:solidFill>
                <a:ea typeface="+mn-lt"/>
                <a:cs typeface="+mn-lt"/>
              </a:rPr>
              <a:t>Our Journey So Far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70B2573-D7D0-4343-9148-F65BF161FF91}"/>
              </a:ext>
            </a:extLst>
          </p:cNvPr>
          <p:cNvSpPr/>
          <p:nvPr/>
        </p:nvSpPr>
        <p:spPr>
          <a:xfrm>
            <a:off x="156284" y="1917139"/>
            <a:ext cx="84670" cy="846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>
            <a:hlinkClick r:id="" action="ppaction://noaction"/>
            <a:extLst>
              <a:ext uri="{FF2B5EF4-FFF2-40B4-BE49-F238E27FC236}">
                <a16:creationId xmlns:a16="http://schemas.microsoft.com/office/drawing/2014/main" id="{5CE3544E-62D0-D145-A287-047F8F4A17D8}"/>
              </a:ext>
            </a:extLst>
          </p:cNvPr>
          <p:cNvSpPr txBox="1"/>
          <p:nvPr/>
        </p:nvSpPr>
        <p:spPr>
          <a:xfrm>
            <a:off x="526992" y="2072248"/>
            <a:ext cx="904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00" b="1">
                <a:solidFill>
                  <a:srgbClr val="C00000"/>
                </a:solidFill>
                <a:latin typeface="Univers CondensedLight"/>
                <a:cs typeface="Univers CondensedLight"/>
              </a:rPr>
              <a:t>Methodology</a:t>
            </a:r>
            <a:endParaRPr lang="en-GB" sz="1001" b="1">
              <a:solidFill>
                <a:srgbClr val="C00000"/>
              </a:solidFill>
              <a:latin typeface="Univers CondensedLight"/>
              <a:cs typeface="Univers Condensed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27F6778-0C70-6A4F-9F84-F93FCD9BB51A}"/>
              </a:ext>
            </a:extLst>
          </p:cNvPr>
          <p:cNvSpPr/>
          <p:nvPr/>
        </p:nvSpPr>
        <p:spPr>
          <a:xfrm>
            <a:off x="156284" y="2153087"/>
            <a:ext cx="84670" cy="8467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>
            <a:hlinkClick r:id="" action="ppaction://noaction"/>
            <a:extLst>
              <a:ext uri="{FF2B5EF4-FFF2-40B4-BE49-F238E27FC236}">
                <a16:creationId xmlns:a16="http://schemas.microsoft.com/office/drawing/2014/main" id="{84734E26-5930-BE4E-B7F3-AAD73200929F}"/>
              </a:ext>
            </a:extLst>
          </p:cNvPr>
          <p:cNvSpPr txBox="1"/>
          <p:nvPr/>
        </p:nvSpPr>
        <p:spPr>
          <a:xfrm>
            <a:off x="348483" y="2803201"/>
            <a:ext cx="8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Questions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234A118-35CB-CB4D-9260-8C685D25377F}"/>
              </a:ext>
            </a:extLst>
          </p:cNvPr>
          <p:cNvSpPr/>
          <p:nvPr/>
        </p:nvSpPr>
        <p:spPr>
          <a:xfrm>
            <a:off x="109829" y="2837010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38D6D1-0A43-D346-9A66-3C6233E6EABA}"/>
              </a:ext>
            </a:extLst>
          </p:cNvPr>
          <p:cNvCxnSpPr>
            <a:cxnSpLocks/>
          </p:cNvCxnSpPr>
          <p:nvPr/>
        </p:nvCxnSpPr>
        <p:spPr>
          <a:xfrm>
            <a:off x="1925707" y="3855493"/>
            <a:ext cx="10017152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Chart&#10;&#10;Description automatically generated">
            <a:extLst>
              <a:ext uri="{FF2B5EF4-FFF2-40B4-BE49-F238E27FC236}">
                <a16:creationId xmlns:a16="http://schemas.microsoft.com/office/drawing/2014/main" id="{234DF924-9706-BE4D-B2D0-0B788364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017" y="3987707"/>
            <a:ext cx="4562607" cy="239205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95AADEA-491F-CA49-A874-7BF1B167D415}"/>
              </a:ext>
            </a:extLst>
          </p:cNvPr>
          <p:cNvSpPr/>
          <p:nvPr/>
        </p:nvSpPr>
        <p:spPr>
          <a:xfrm>
            <a:off x="2098440" y="4406370"/>
            <a:ext cx="4523077" cy="182625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35502" rIns="71003" bIns="35502" numCol="1" spcCol="279540" rtlCol="0" anchor="t"/>
          <a:lstStyle/>
          <a:p>
            <a:pPr>
              <a:spcBef>
                <a:spcPts val="600"/>
              </a:spcBef>
            </a:pPr>
            <a:r>
              <a:rPr lang="en-US" sz="1600" b="1">
                <a:solidFill>
                  <a:schemeClr val="accent4"/>
                </a:solidFill>
                <a:ea typeface="+mn-lt"/>
                <a:cs typeface="+mn-lt"/>
              </a:rPr>
              <a:t>STL</a:t>
            </a: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 is model of choice!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Lowest </a:t>
            </a:r>
            <a:r>
              <a:rPr lang="en-US" sz="1600" err="1">
                <a:solidFill>
                  <a:srgbClr val="B30906"/>
                </a:solidFill>
                <a:ea typeface="+mn-lt"/>
                <a:cs typeface="+mn-lt"/>
              </a:rPr>
              <a:t>sMAPE</a:t>
            </a:r>
            <a:endParaRPr lang="en-US" sz="1600">
              <a:solidFill>
                <a:srgbClr val="B30906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Able to decompose models into seasonal, trend, and random components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Can handle non-stationary data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1FD468-EE91-1840-88CC-CA7B47443540}"/>
              </a:ext>
            </a:extLst>
          </p:cNvPr>
          <p:cNvSpPr/>
          <p:nvPr/>
        </p:nvSpPr>
        <p:spPr>
          <a:xfrm>
            <a:off x="2811972" y="1073782"/>
            <a:ext cx="8562580" cy="93254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35502" rIns="71003" bIns="35502" numCol="1" spcCol="279540" rtlCol="0" anchor="t"/>
          <a:lstStyle/>
          <a:p>
            <a:pPr>
              <a:spcBef>
                <a:spcPts val="600"/>
              </a:spcBef>
            </a:pPr>
            <a:r>
              <a:rPr lang="en-US" sz="1600" err="1">
                <a:solidFill>
                  <a:srgbClr val="B30906"/>
                </a:solidFill>
                <a:latin typeface="Univers CondensedBold" pitchFamily="2" charset="0"/>
              </a:rPr>
              <a:t>sMAPE</a:t>
            </a:r>
            <a:r>
              <a:rPr lang="en-US" sz="1600">
                <a:solidFill>
                  <a:srgbClr val="B30906"/>
                </a:solidFill>
                <a:latin typeface="Univers CondensedBold" pitchFamily="2" charset="0"/>
              </a:rPr>
              <a:t> was the agreed metric for model comparison and the outcomes include:</a:t>
            </a:r>
          </a:p>
        </p:txBody>
      </p:sp>
      <p:pic>
        <p:nvPicPr>
          <p:cNvPr id="2" name="Picture 2" descr="Bar chart&#10;&#10;Description automatically generated">
            <a:extLst>
              <a:ext uri="{FF2B5EF4-FFF2-40B4-BE49-F238E27FC236}">
                <a16:creationId xmlns:a16="http://schemas.microsoft.com/office/drawing/2014/main" id="{1990A97C-A5B4-420A-93A8-76E69F660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53" y="1542643"/>
            <a:ext cx="3343833" cy="2123204"/>
          </a:xfrm>
          <a:prstGeom prst="rect">
            <a:avLst/>
          </a:prstGeom>
        </p:spPr>
      </p:pic>
      <p:pic>
        <p:nvPicPr>
          <p:cNvPr id="3" name="Picture 4" descr="Bar chart&#10;&#10;Description automatically generated">
            <a:extLst>
              <a:ext uri="{FF2B5EF4-FFF2-40B4-BE49-F238E27FC236}">
                <a16:creationId xmlns:a16="http://schemas.microsoft.com/office/drawing/2014/main" id="{303D1310-2827-4C35-92AA-882A1D6A1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918" y="1547920"/>
            <a:ext cx="3379694" cy="21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2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73107" y="354203"/>
            <a:ext cx="7487913" cy="289522"/>
          </a:xfrm>
          <a:prstGeom prst="rect">
            <a:avLst/>
          </a:prstGeom>
        </p:spPr>
        <p:txBody>
          <a:bodyPr vert="horz" lIns="0" tIns="46891" rIns="93783" bIns="46891" rtlCol="0" anchor="ctr">
            <a:noAutofit/>
          </a:bodyPr>
          <a:lstStyle/>
          <a:p>
            <a:pPr defTabSz="468904">
              <a:spcBef>
                <a:spcPct val="0"/>
              </a:spcBef>
              <a:defRPr/>
            </a:pPr>
            <a:r>
              <a:rPr lang="en-US">
                <a:solidFill>
                  <a:srgbClr val="C00000"/>
                </a:solidFill>
                <a:latin typeface="Univers CondensedBold"/>
                <a:cs typeface="Univers CondensedBold"/>
              </a:rPr>
              <a:t>Our Work Approach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&gt;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Methodology &gt; </a:t>
            </a:r>
            <a:r>
              <a:rPr lang="en-US">
                <a:solidFill>
                  <a:srgbClr val="C00000"/>
                </a:solidFill>
                <a:latin typeface="Univers CondensedLight"/>
              </a:rPr>
              <a:t>Dynamic Time Warping </a:t>
            </a:r>
            <a:endParaRPr lang="en-US" sz="2000">
              <a:solidFill>
                <a:srgbClr val="C00000"/>
              </a:solidFill>
              <a:latin typeface="Univers CondensedLight"/>
              <a:cs typeface="Univers CondensedBold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31D65A-B4A7-6140-86F4-F99E3F5438E5}"/>
              </a:ext>
            </a:extLst>
          </p:cNvPr>
          <p:cNvCxnSpPr/>
          <p:nvPr/>
        </p:nvCxnSpPr>
        <p:spPr>
          <a:xfrm>
            <a:off x="194659" y="524174"/>
            <a:ext cx="2196" cy="3430288"/>
          </a:xfrm>
          <a:prstGeom prst="line">
            <a:avLst/>
          </a:prstGeom>
          <a:ln>
            <a:solidFill>
              <a:srgbClr val="A6A6A6">
                <a:alpha val="2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hlinkClick r:id="" action="ppaction://noaction"/>
            <a:extLst>
              <a:ext uri="{FF2B5EF4-FFF2-40B4-BE49-F238E27FC236}">
                <a16:creationId xmlns:a16="http://schemas.microsoft.com/office/drawing/2014/main" id="{7A858F20-752A-0D4A-A446-7E02E5EC5F4A}"/>
              </a:ext>
            </a:extLst>
          </p:cNvPr>
          <p:cNvSpPr txBox="1"/>
          <p:nvPr/>
        </p:nvSpPr>
        <p:spPr>
          <a:xfrm>
            <a:off x="348484" y="1030852"/>
            <a:ext cx="140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</a:rPr>
              <a:t>Executive Summary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D58C35-B474-104A-BA1F-58349AB434CE}"/>
              </a:ext>
            </a:extLst>
          </p:cNvPr>
          <p:cNvSpPr/>
          <p:nvPr/>
        </p:nvSpPr>
        <p:spPr>
          <a:xfrm>
            <a:off x="109830" y="1064661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TextBox 30">
            <a:hlinkClick r:id="" action="ppaction://noaction"/>
            <a:extLst>
              <a:ext uri="{FF2B5EF4-FFF2-40B4-BE49-F238E27FC236}">
                <a16:creationId xmlns:a16="http://schemas.microsoft.com/office/drawing/2014/main" id="{5F30AD33-F3CA-8F48-AA88-A703242708B2}"/>
              </a:ext>
            </a:extLst>
          </p:cNvPr>
          <p:cNvSpPr txBox="1"/>
          <p:nvPr/>
        </p:nvSpPr>
        <p:spPr>
          <a:xfrm>
            <a:off x="348483" y="1491693"/>
            <a:ext cx="205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rgbClr val="B30906"/>
                </a:solidFill>
                <a:latin typeface="Univers CondensedLight"/>
                <a:cs typeface="Univers CondensedLight"/>
              </a:rPr>
              <a:t>Our Work Approach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198ACC-3928-FE4D-A95D-C511EFE9E582}"/>
              </a:ext>
            </a:extLst>
          </p:cNvPr>
          <p:cNvSpPr/>
          <p:nvPr/>
        </p:nvSpPr>
        <p:spPr>
          <a:xfrm>
            <a:off x="109830" y="1525502"/>
            <a:ext cx="178730" cy="178730"/>
          </a:xfrm>
          <a:prstGeom prst="ellipse">
            <a:avLst/>
          </a:prstGeom>
          <a:solidFill>
            <a:srgbClr val="9E30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>
            <a:hlinkClick r:id="" action="ppaction://noaction"/>
            <a:extLst>
              <a:ext uri="{FF2B5EF4-FFF2-40B4-BE49-F238E27FC236}">
                <a16:creationId xmlns:a16="http://schemas.microsoft.com/office/drawing/2014/main" id="{6C5272F2-283D-2249-9637-2424E9F2FE68}"/>
              </a:ext>
            </a:extLst>
          </p:cNvPr>
          <p:cNvSpPr txBox="1"/>
          <p:nvPr/>
        </p:nvSpPr>
        <p:spPr>
          <a:xfrm>
            <a:off x="348484" y="243830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Key Takeaways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7DE184-8CF0-6244-91FE-A025CDB3E1CD}"/>
              </a:ext>
            </a:extLst>
          </p:cNvPr>
          <p:cNvSpPr/>
          <p:nvPr/>
        </p:nvSpPr>
        <p:spPr>
          <a:xfrm>
            <a:off x="109830" y="2472118"/>
            <a:ext cx="178730" cy="178730"/>
          </a:xfrm>
          <a:prstGeom prst="ellips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>
            <a:hlinkClick r:id="" action="ppaction://noaction"/>
            <a:extLst>
              <a:ext uri="{FF2B5EF4-FFF2-40B4-BE49-F238E27FC236}">
                <a16:creationId xmlns:a16="http://schemas.microsoft.com/office/drawing/2014/main" id="{F7B404AA-04AC-B341-ABBD-BCBA1719F8D1}"/>
              </a:ext>
            </a:extLst>
          </p:cNvPr>
          <p:cNvSpPr txBox="1"/>
          <p:nvPr/>
        </p:nvSpPr>
        <p:spPr>
          <a:xfrm>
            <a:off x="526992" y="1836300"/>
            <a:ext cx="117051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bg2"/>
                </a:solidFill>
                <a:ea typeface="+mn-lt"/>
                <a:cs typeface="+mn-lt"/>
              </a:rPr>
              <a:t>Our Journey So Far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70B2573-D7D0-4343-9148-F65BF161FF91}"/>
              </a:ext>
            </a:extLst>
          </p:cNvPr>
          <p:cNvSpPr/>
          <p:nvPr/>
        </p:nvSpPr>
        <p:spPr>
          <a:xfrm>
            <a:off x="156284" y="1917139"/>
            <a:ext cx="84670" cy="8467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>
            <a:hlinkClick r:id="" action="ppaction://noaction"/>
            <a:extLst>
              <a:ext uri="{FF2B5EF4-FFF2-40B4-BE49-F238E27FC236}">
                <a16:creationId xmlns:a16="http://schemas.microsoft.com/office/drawing/2014/main" id="{5CE3544E-62D0-D145-A287-047F8F4A17D8}"/>
              </a:ext>
            </a:extLst>
          </p:cNvPr>
          <p:cNvSpPr txBox="1"/>
          <p:nvPr/>
        </p:nvSpPr>
        <p:spPr>
          <a:xfrm>
            <a:off x="526992" y="2072248"/>
            <a:ext cx="904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00" b="1">
                <a:solidFill>
                  <a:srgbClr val="C00000"/>
                </a:solidFill>
                <a:latin typeface="Univers CondensedLight"/>
                <a:cs typeface="Univers CondensedLight"/>
              </a:rPr>
              <a:t>Methodology</a:t>
            </a:r>
            <a:endParaRPr lang="en-GB" sz="1001" b="1">
              <a:solidFill>
                <a:srgbClr val="C00000"/>
              </a:solidFill>
              <a:latin typeface="Univers CondensedLight"/>
              <a:cs typeface="Univers CondensedLigh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27F6778-0C70-6A4F-9F84-F93FCD9BB51A}"/>
              </a:ext>
            </a:extLst>
          </p:cNvPr>
          <p:cNvSpPr/>
          <p:nvPr/>
        </p:nvSpPr>
        <p:spPr>
          <a:xfrm>
            <a:off x="156284" y="2153087"/>
            <a:ext cx="84670" cy="8467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TextBox 38">
            <a:hlinkClick r:id="" action="ppaction://noaction"/>
            <a:extLst>
              <a:ext uri="{FF2B5EF4-FFF2-40B4-BE49-F238E27FC236}">
                <a16:creationId xmlns:a16="http://schemas.microsoft.com/office/drawing/2014/main" id="{84734E26-5930-BE4E-B7F3-AAD73200929F}"/>
              </a:ext>
            </a:extLst>
          </p:cNvPr>
          <p:cNvSpPr txBox="1"/>
          <p:nvPr/>
        </p:nvSpPr>
        <p:spPr>
          <a:xfrm>
            <a:off x="348483" y="2803201"/>
            <a:ext cx="8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rgbClr val="404040"/>
                </a:solidFill>
                <a:latin typeface="Univers CondensedLight"/>
                <a:cs typeface="Univers CondensedLight"/>
              </a:rPr>
              <a:t>Questions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234A118-35CB-CB4D-9260-8C685D25377F}"/>
              </a:ext>
            </a:extLst>
          </p:cNvPr>
          <p:cNvSpPr/>
          <p:nvPr/>
        </p:nvSpPr>
        <p:spPr>
          <a:xfrm>
            <a:off x="109829" y="2837010"/>
            <a:ext cx="178730" cy="178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8933C-AA25-453D-A9DA-5F87E7BFEC7A}"/>
              </a:ext>
            </a:extLst>
          </p:cNvPr>
          <p:cNvSpPr txBox="1"/>
          <p:nvPr/>
        </p:nvSpPr>
        <p:spPr>
          <a:xfrm>
            <a:off x="2072113" y="1626220"/>
            <a:ext cx="3053838" cy="35855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2" charset="2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Used 2022 forecast generated by our STL model to calculate the DTW distance between routes</a:t>
            </a:r>
            <a:endParaRPr lang="en-US"/>
          </a:p>
          <a:p>
            <a:pPr marL="285750" indent="-285750">
              <a:spcBef>
                <a:spcPts val="600"/>
              </a:spcBef>
              <a:buFont typeface="Arial" pitchFamily="2" charset="2"/>
              <a:buChar char="•"/>
            </a:pPr>
            <a:endParaRPr lang="en-US" sz="1600">
              <a:solidFill>
                <a:srgbClr val="B30906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600"/>
              </a:spcBef>
              <a:buFont typeface="Arial" pitchFamily="2" charset="2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Routes with smaller DTW distance have more similar demand patterns</a:t>
            </a:r>
          </a:p>
          <a:p>
            <a:pPr marL="285750" indent="-285750">
              <a:spcBef>
                <a:spcPts val="600"/>
              </a:spcBef>
              <a:buFont typeface="Arial" pitchFamily="2" charset="2"/>
              <a:buChar char="•"/>
            </a:pPr>
            <a:endParaRPr lang="en-US" sz="1600">
              <a:solidFill>
                <a:srgbClr val="B30906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600"/>
              </a:spcBef>
              <a:buFont typeface="Arial" pitchFamily="2" charset="2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Created clusters of similar routes</a:t>
            </a:r>
          </a:p>
          <a:p>
            <a:pPr marL="285750" lvl="1" indent="-285750">
              <a:spcBef>
                <a:spcPts val="600"/>
              </a:spcBef>
              <a:buFont typeface="Arial" pitchFamily="2" charset="2"/>
              <a:buChar char="•"/>
            </a:pPr>
            <a:r>
              <a:rPr lang="en-US" sz="1600">
                <a:solidFill>
                  <a:srgbClr val="B30906"/>
                </a:solidFill>
                <a:ea typeface="+mn-lt"/>
                <a:cs typeface="+mn-lt"/>
              </a:rPr>
              <a:t>Will use the clusters to make recommendations for where to target marketing dollars</a:t>
            </a:r>
          </a:p>
          <a:p>
            <a:pPr marL="628650" lvl="1" indent="-171450">
              <a:buFont typeface="Arial"/>
              <a:buChar char="•"/>
            </a:pP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FBD2D4-7FAD-44A2-82DD-11332AC09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49" y="4038040"/>
            <a:ext cx="2743200" cy="2349874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47870C3-23BF-44C7-B942-8E081A86B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60" b="910"/>
          <a:stretch/>
        </p:blipFill>
        <p:spPr>
          <a:xfrm>
            <a:off x="5496995" y="1689095"/>
            <a:ext cx="2743200" cy="1588093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64ADB8B-B6AC-4716-8A6B-822D2F7AD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701" y="4024391"/>
            <a:ext cx="2743200" cy="2393879"/>
          </a:xfrm>
          <a:prstGeom prst="rect">
            <a:avLst/>
          </a:prstGeom>
        </p:spPr>
      </p:pic>
      <p:pic>
        <p:nvPicPr>
          <p:cNvPr id="11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F665097-22FA-4023-87C8-2AB7A40C86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8058" r="-254" b="-952"/>
          <a:stretch/>
        </p:blipFill>
        <p:spPr>
          <a:xfrm>
            <a:off x="8612322" y="1766454"/>
            <a:ext cx="3405571" cy="15904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3DB131-5148-48DC-B413-BA0295D36376}"/>
              </a:ext>
            </a:extLst>
          </p:cNvPr>
          <p:cNvSpPr/>
          <p:nvPr/>
        </p:nvSpPr>
        <p:spPr>
          <a:xfrm>
            <a:off x="5278572" y="1165436"/>
            <a:ext cx="319241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900" b="1">
                <a:solidFill>
                  <a:srgbClr val="C00000"/>
                </a:solidFill>
              </a:rPr>
              <a:t>DTW Distance </a:t>
            </a:r>
            <a:r>
              <a:rPr lang="en-GB" sz="900" b="1">
                <a:solidFill>
                  <a:srgbClr val="C00000"/>
                </a:solidFill>
                <a:ea typeface="+mn-lt"/>
                <a:cs typeface="+mn-lt"/>
              </a:rPr>
              <a:t>Brisbane-Darwin and Darwin-Sydney</a:t>
            </a:r>
            <a:endParaRPr lang="en-GB" sz="900" b="1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2819BF-3CFA-49B0-8F4B-E4D679249746}"/>
              </a:ext>
            </a:extLst>
          </p:cNvPr>
          <p:cNvSpPr/>
          <p:nvPr/>
        </p:nvSpPr>
        <p:spPr>
          <a:xfrm>
            <a:off x="8672936" y="1156778"/>
            <a:ext cx="3285345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900" b="1">
                <a:solidFill>
                  <a:srgbClr val="C00000"/>
                </a:solidFill>
              </a:rPr>
              <a:t>DTW Distance Canberra-Sydney and Hamilton Island-Melbourne</a:t>
            </a:r>
            <a:endParaRPr lang="en-US" sz="9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D8C6CA-8573-4A07-8062-9FABE14F7A04}"/>
              </a:ext>
            </a:extLst>
          </p:cNvPr>
          <p:cNvSpPr/>
          <p:nvPr/>
        </p:nvSpPr>
        <p:spPr>
          <a:xfrm>
            <a:off x="5321867" y="3633276"/>
            <a:ext cx="319241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900" b="1">
                <a:solidFill>
                  <a:srgbClr val="C00000"/>
                </a:solidFill>
                <a:ea typeface="+mn-lt"/>
                <a:cs typeface="+mn-lt"/>
              </a:rPr>
              <a:t>Cost Matrix Brisbane-Darwin and Darwin-Sydney</a:t>
            </a:r>
            <a:endParaRPr lang="en-GB" sz="900" b="1">
              <a:solidFill>
                <a:srgbClr val="C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5891A7-7812-4B85-B852-C9CD5D1B02A9}"/>
              </a:ext>
            </a:extLst>
          </p:cNvPr>
          <p:cNvSpPr/>
          <p:nvPr/>
        </p:nvSpPr>
        <p:spPr>
          <a:xfrm>
            <a:off x="8707572" y="3633277"/>
            <a:ext cx="3192419" cy="285238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4" tIns="41467" rIns="82934" bIns="41467" rtlCol="0" anchor="ctr"/>
          <a:lstStyle/>
          <a:p>
            <a:pPr algn="ctr"/>
            <a:r>
              <a:rPr lang="en-GB" sz="900" b="1">
                <a:solidFill>
                  <a:srgbClr val="C00000"/>
                </a:solidFill>
              </a:rPr>
              <a:t>Cost Matrix </a:t>
            </a:r>
            <a:r>
              <a:rPr lang="en-GB" sz="900" b="1">
                <a:solidFill>
                  <a:srgbClr val="C00000"/>
                </a:solidFill>
                <a:ea typeface="+mn-lt"/>
                <a:cs typeface="+mn-lt"/>
              </a:rPr>
              <a:t>Canberra-Sydney and Hamilton Island-Melbourne</a:t>
            </a:r>
            <a:endParaRPr lang="en-GB" sz="9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6818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rs">
  <a:themeElements>
    <a:clrScheme name="KPMG Colours">
      <a:dk1>
        <a:srgbClr val="000000"/>
      </a:dk1>
      <a:lt1>
        <a:srgbClr val="FFFFFF"/>
      </a:lt1>
      <a:dk2>
        <a:srgbClr val="007C92"/>
      </a:dk2>
      <a:lt2>
        <a:srgbClr val="747678"/>
      </a:lt2>
      <a:accent1>
        <a:srgbClr val="8E258D"/>
      </a:accent1>
      <a:accent2>
        <a:srgbClr val="A79E70"/>
      </a:accent2>
      <a:accent3>
        <a:srgbClr val="7AB800"/>
      </a:accent3>
      <a:accent4>
        <a:srgbClr val="00338D"/>
      </a:accent4>
      <a:accent5>
        <a:srgbClr val="C84E00"/>
      </a:accent5>
      <a:accent6>
        <a:srgbClr val="EBB700"/>
      </a:accent6>
      <a:hlink>
        <a:srgbClr val="007C92"/>
      </a:hlink>
      <a:folHlink>
        <a:srgbClr val="8E258D"/>
      </a:folHlink>
    </a:clrScheme>
    <a:fontScheme name="FDM">
      <a:majorFont>
        <a:latin typeface="Univers 45 Light"/>
        <a:ea typeface=""/>
        <a:cs typeface=""/>
      </a:majorFont>
      <a:minorFont>
        <a:latin typeface="Univers 45 Light"/>
        <a:ea typeface=""/>
        <a:cs typeface=""/>
      </a:minorFont>
    </a:fontScheme>
    <a:fmtScheme name="KPMG Theme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635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54000" tIns="54000" rIns="54000" bIns="54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74767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900"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KPMG Colours">
        <a:dk1>
          <a:srgbClr val="000000"/>
        </a:dk1>
        <a:lt1>
          <a:srgbClr val="FFFFFF"/>
        </a:lt1>
        <a:dk2>
          <a:srgbClr val="007C92"/>
        </a:dk2>
        <a:lt2>
          <a:srgbClr val="747678"/>
        </a:lt2>
        <a:accent1>
          <a:srgbClr val="8E258D"/>
        </a:accent1>
        <a:accent2>
          <a:srgbClr val="A79E70"/>
        </a:accent2>
        <a:accent3>
          <a:srgbClr val="7AB800"/>
        </a:accent3>
        <a:accent4>
          <a:srgbClr val="00338D"/>
        </a:accent4>
        <a:accent5>
          <a:srgbClr val="C84E00"/>
        </a:accent5>
        <a:accent6>
          <a:srgbClr val="EBB700"/>
        </a:accent6>
        <a:hlink>
          <a:srgbClr val="007C92"/>
        </a:hlink>
        <a:folHlink>
          <a:srgbClr val="8E258D"/>
        </a:folHlink>
      </a:clrScheme>
    </a:extraClrScheme>
  </a:extraClrSchemeLst>
  <a:custClrLst>
    <a:custClr name="Turquoise 100%">
      <a:srgbClr val="007C92"/>
    </a:custClr>
    <a:custClr name="Deep Purple 100%">
      <a:srgbClr val="8E258D"/>
    </a:custClr>
    <a:custClr name="Tan 100%">
      <a:srgbClr val="A79E70"/>
    </a:custClr>
    <a:custClr name="Bright Green 100%">
      <a:srgbClr val="7AB800"/>
    </a:custClr>
    <a:custClr name="Deep Blue 100%">
      <a:srgbClr val="00338D"/>
    </a:custClr>
    <a:custClr name="Orange 100%">
      <a:srgbClr val="C84E00"/>
    </a:custClr>
    <a:custClr name="Bright Yellow 100%">
      <a:srgbClr val="EBB700"/>
    </a:custClr>
    <a:custClr name="Powder Blue 100%">
      <a:srgbClr val="98C6EA"/>
    </a:custClr>
    <a:custClr name="Gray 100%">
      <a:srgbClr val="747678"/>
    </a:custClr>
    <a:custClr name="Red 100%">
      <a:srgbClr val="9E3039"/>
    </a:custClr>
    <a:custClr name="Turquoise 75%">
      <a:srgbClr val="409DAD"/>
    </a:custClr>
    <a:custClr name="Deep Purple 75%">
      <a:srgbClr val="AA5CAA"/>
    </a:custClr>
    <a:custClr name="Tan 75%">
      <a:srgbClr val="BDB694"/>
    </a:custClr>
    <a:custClr name="Bright Green 75%">
      <a:srgbClr val="9BCA40"/>
    </a:custClr>
    <a:custClr name="Deep Blue 75%">
      <a:srgbClr val="4066AA"/>
    </a:custClr>
    <a:custClr name="Orange 75%">
      <a:srgbClr val="D67A40"/>
    </a:custClr>
    <a:custClr name="Bright Yellow 75%">
      <a:srgbClr val="F0C940"/>
    </a:custClr>
    <a:custClr name="Powder Blue 75%">
      <a:srgbClr val="B2D4EF"/>
    </a:custClr>
    <a:custClr name="Gray 75%">
      <a:srgbClr val="97989A"/>
    </a:custClr>
    <a:custClr name="Red 75%">
      <a:srgbClr val="B6646B"/>
    </a:custClr>
    <a:custClr name="Turquoise 50%">
      <a:srgbClr val="80BEC9"/>
    </a:custClr>
    <a:custClr name="Deep Purple 50%">
      <a:srgbClr val="C792C6"/>
    </a:custClr>
    <a:custClr name="Tan 50%">
      <a:srgbClr val="D3CFB8"/>
    </a:custClr>
    <a:custClr name="Bright Green 50%">
      <a:srgbClr val="BDDC80"/>
    </a:custClr>
    <a:custClr name="Deep Blue 50%">
      <a:srgbClr val="8099C6"/>
    </a:custClr>
    <a:custClr name="Orange 50%">
      <a:srgbClr val="E3A780"/>
    </a:custClr>
    <a:custClr name="Bright Yellow 50%">
      <a:srgbClr val="F5DB7E"/>
    </a:custClr>
    <a:custClr name="Powder Blue 50%">
      <a:srgbClr val="CCE3F4"/>
    </a:custClr>
    <a:custClr name="Gray 50%">
      <a:srgbClr val="BABBBC"/>
    </a:custClr>
    <a:custClr name="Red 50%">
      <a:srgbClr val="CF989C"/>
    </a:custClr>
    <a:custClr name="Turquoise 25%">
      <a:srgbClr val="BFDEE4"/>
    </a:custClr>
    <a:custClr name="Deep Purple 25%">
      <a:srgbClr val="E3C9E3"/>
    </a:custClr>
    <a:custClr name="Tan 25%">
      <a:srgbClr val="E9E7DB"/>
    </a:custClr>
    <a:custClr name="Bright Green 25%">
      <a:srgbClr val="DEEDBF"/>
    </a:custClr>
    <a:custClr name="Deep Blue 25%">
      <a:srgbClr val="BFCCE3"/>
    </a:custClr>
    <a:custClr name="Orange 25%">
      <a:srgbClr val="F1D3BF"/>
    </a:custClr>
    <a:custClr name="Bright Yellow 25%">
      <a:srgbClr val="FAEDBF"/>
    </a:custClr>
    <a:custClr name="Powder Blue 25%">
      <a:srgbClr val="E5F1FA"/>
    </a:custClr>
    <a:custClr name="Gray 25%">
      <a:srgbClr val="DCDDDD"/>
    </a:custClr>
    <a:custClr name="Red 25%">
      <a:srgbClr val="E7CBCE"/>
    </a:custClr>
    <a:custClr name="Turquoise 10%">
      <a:srgbClr val="E5F2F4"/>
    </a:custClr>
    <a:custClr name="Deep Purple 10%">
      <a:srgbClr val="F3E9F3"/>
    </a:custClr>
    <a:custClr name="Tan 10%">
      <a:srgbClr val="F6F5F0"/>
    </a:custClr>
    <a:custClr name="Bright Green 10%">
      <a:srgbClr val="F1F8E5"/>
    </a:custClr>
    <a:custClr name="Deep Blue 10%">
      <a:srgbClr val="E5EAF3"/>
    </a:custClr>
    <a:custClr name="Orange 10%">
      <a:srgbClr val="F9EDE5"/>
    </a:custClr>
    <a:custClr name="Bright Yellow 10%">
      <a:srgbClr val="FDF8E5"/>
    </a:custClr>
    <a:custClr name="Powder Blue 10%">
      <a:srgbClr val="F4F9FD"/>
    </a:custClr>
    <a:custClr name="Gray 10%">
      <a:srgbClr val="F1F1F1"/>
    </a:custClr>
    <a:custClr name="Red 10%">
      <a:srgbClr val="F5EAEB"/>
    </a:custClr>
  </a:custClrLst>
</a:theme>
</file>

<file path=ppt/theme/theme2.xml><?xml version="1.0" encoding="utf-8"?>
<a:theme xmlns:a="http://schemas.openxmlformats.org/drawingml/2006/main" name="LEFT_A4 Landscape master">
  <a:themeElements>
    <a:clrScheme name="KPMG Colours">
      <a:dk1>
        <a:srgbClr val="000000"/>
      </a:dk1>
      <a:lt1>
        <a:srgbClr val="FFFFFF"/>
      </a:lt1>
      <a:dk2>
        <a:srgbClr val="007C92"/>
      </a:dk2>
      <a:lt2>
        <a:srgbClr val="747678"/>
      </a:lt2>
      <a:accent1>
        <a:srgbClr val="8E258D"/>
      </a:accent1>
      <a:accent2>
        <a:srgbClr val="A79E70"/>
      </a:accent2>
      <a:accent3>
        <a:srgbClr val="7AB800"/>
      </a:accent3>
      <a:accent4>
        <a:srgbClr val="00338D"/>
      </a:accent4>
      <a:accent5>
        <a:srgbClr val="C84E00"/>
      </a:accent5>
      <a:accent6>
        <a:srgbClr val="EBB700"/>
      </a:accent6>
      <a:hlink>
        <a:srgbClr val="007C92"/>
      </a:hlink>
      <a:folHlink>
        <a:srgbClr val="8E258D"/>
      </a:folHlink>
    </a:clrScheme>
    <a:fontScheme name="FDM">
      <a:majorFont>
        <a:latin typeface="Univers 45 Light"/>
        <a:ea typeface=""/>
        <a:cs typeface=""/>
      </a:majorFont>
      <a:minorFont>
        <a:latin typeface="Univers 45 Light"/>
        <a:ea typeface=""/>
        <a:cs typeface=""/>
      </a:minorFont>
    </a:fontScheme>
    <a:fmtScheme name="KPMG Theme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635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54000" tIns="54000" rIns="54000" bIns="54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74767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900"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KPMG Colours">
        <a:dk1>
          <a:srgbClr val="000000"/>
        </a:dk1>
        <a:lt1>
          <a:srgbClr val="FFFFFF"/>
        </a:lt1>
        <a:dk2>
          <a:srgbClr val="007C92"/>
        </a:dk2>
        <a:lt2>
          <a:srgbClr val="747678"/>
        </a:lt2>
        <a:accent1>
          <a:srgbClr val="8E258D"/>
        </a:accent1>
        <a:accent2>
          <a:srgbClr val="A79E70"/>
        </a:accent2>
        <a:accent3>
          <a:srgbClr val="7AB800"/>
        </a:accent3>
        <a:accent4>
          <a:srgbClr val="00338D"/>
        </a:accent4>
        <a:accent5>
          <a:srgbClr val="C84E00"/>
        </a:accent5>
        <a:accent6>
          <a:srgbClr val="EBB700"/>
        </a:accent6>
        <a:hlink>
          <a:srgbClr val="007C92"/>
        </a:hlink>
        <a:folHlink>
          <a:srgbClr val="8E258D"/>
        </a:folHlink>
      </a:clrScheme>
    </a:extraClrScheme>
  </a:extraClrSchemeLst>
  <a:custClrLst>
    <a:custClr name="Turquoise 100%">
      <a:srgbClr val="007C92"/>
    </a:custClr>
    <a:custClr name="Deep Purple 100%">
      <a:srgbClr val="8E258D"/>
    </a:custClr>
    <a:custClr name="Tan 100%">
      <a:srgbClr val="A79E70"/>
    </a:custClr>
    <a:custClr name="Bright Green 100%">
      <a:srgbClr val="7AB800"/>
    </a:custClr>
    <a:custClr name="Deep Blue 100%">
      <a:srgbClr val="00338D"/>
    </a:custClr>
    <a:custClr name="Orange 100%">
      <a:srgbClr val="C84E00"/>
    </a:custClr>
    <a:custClr name="Bright Yellow 100%">
      <a:srgbClr val="EBB700"/>
    </a:custClr>
    <a:custClr name="Powder Blue 100%">
      <a:srgbClr val="98C6EA"/>
    </a:custClr>
    <a:custClr name="Gray 100%">
      <a:srgbClr val="747678"/>
    </a:custClr>
    <a:custClr name="Red 100%">
      <a:srgbClr val="9E3039"/>
    </a:custClr>
    <a:custClr name="Turquoise 75%">
      <a:srgbClr val="409DAD"/>
    </a:custClr>
    <a:custClr name="Deep Purple 75%">
      <a:srgbClr val="AA5CAA"/>
    </a:custClr>
    <a:custClr name="Tan 75%">
      <a:srgbClr val="BDB694"/>
    </a:custClr>
    <a:custClr name="Bright Green 75%">
      <a:srgbClr val="9BCA40"/>
    </a:custClr>
    <a:custClr name="Deep Blue 75%">
      <a:srgbClr val="4066AA"/>
    </a:custClr>
    <a:custClr name="Orange 75%">
      <a:srgbClr val="D67A40"/>
    </a:custClr>
    <a:custClr name="Bright Yellow 75%">
      <a:srgbClr val="F0C940"/>
    </a:custClr>
    <a:custClr name="Powder Blue 75%">
      <a:srgbClr val="B2D4EF"/>
    </a:custClr>
    <a:custClr name="Gray 75%">
      <a:srgbClr val="97989A"/>
    </a:custClr>
    <a:custClr name="Red 75%">
      <a:srgbClr val="B6646B"/>
    </a:custClr>
    <a:custClr name="Turquoise 50%">
      <a:srgbClr val="80BEC9"/>
    </a:custClr>
    <a:custClr name="Deep Purple 50%">
      <a:srgbClr val="C792C6"/>
    </a:custClr>
    <a:custClr name="Tan 50%">
      <a:srgbClr val="D3CFB8"/>
    </a:custClr>
    <a:custClr name="Bright Green 50%">
      <a:srgbClr val="BDDC80"/>
    </a:custClr>
    <a:custClr name="Deep Blue 50%">
      <a:srgbClr val="8099C6"/>
    </a:custClr>
    <a:custClr name="Orange 50%">
      <a:srgbClr val="E3A780"/>
    </a:custClr>
    <a:custClr name="Bright Yellow 50%">
      <a:srgbClr val="F5DB7E"/>
    </a:custClr>
    <a:custClr name="Powder Blue 50%">
      <a:srgbClr val="CCE3F4"/>
    </a:custClr>
    <a:custClr name="Gray 50%">
      <a:srgbClr val="BABBBC"/>
    </a:custClr>
    <a:custClr name="Red 50%">
      <a:srgbClr val="CF989C"/>
    </a:custClr>
    <a:custClr name="Turquoise 25%">
      <a:srgbClr val="BFDEE4"/>
    </a:custClr>
    <a:custClr name="Deep Purple 25%">
      <a:srgbClr val="E3C9E3"/>
    </a:custClr>
    <a:custClr name="Tan 25%">
      <a:srgbClr val="E9E7DB"/>
    </a:custClr>
    <a:custClr name="Bright Green 25%">
      <a:srgbClr val="DEEDBF"/>
    </a:custClr>
    <a:custClr name="Deep Blue 25%">
      <a:srgbClr val="BFCCE3"/>
    </a:custClr>
    <a:custClr name="Orange 25%">
      <a:srgbClr val="F1D3BF"/>
    </a:custClr>
    <a:custClr name="Bright Yellow 25%">
      <a:srgbClr val="FAEDBF"/>
    </a:custClr>
    <a:custClr name="Powder Blue 25%">
      <a:srgbClr val="E5F1FA"/>
    </a:custClr>
    <a:custClr name="Gray 25%">
      <a:srgbClr val="DCDDDD"/>
    </a:custClr>
    <a:custClr name="Red 25%">
      <a:srgbClr val="E7CBCE"/>
    </a:custClr>
    <a:custClr name="Turquoise 10%">
      <a:srgbClr val="E5F2F4"/>
    </a:custClr>
    <a:custClr name="Deep Purple 10%">
      <a:srgbClr val="F3E9F3"/>
    </a:custClr>
    <a:custClr name="Tan 10%">
      <a:srgbClr val="F6F5F0"/>
    </a:custClr>
    <a:custClr name="Bright Green 10%">
      <a:srgbClr val="F1F8E5"/>
    </a:custClr>
    <a:custClr name="Deep Blue 10%">
      <a:srgbClr val="E5EAF3"/>
    </a:custClr>
    <a:custClr name="Orange 10%">
      <a:srgbClr val="F9EDE5"/>
    </a:custClr>
    <a:custClr name="Bright Yellow 10%">
      <a:srgbClr val="FDF8E5"/>
    </a:custClr>
    <a:custClr name="Powder Blue 10%">
      <a:srgbClr val="F4F9FD"/>
    </a:custClr>
    <a:custClr name="Gray 10%">
      <a:srgbClr val="F1F1F1"/>
    </a:custClr>
    <a:custClr name="Red 10%">
      <a:srgbClr val="F5EAEB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75E79AABB3BC40911A4A809172D75F" ma:contentTypeVersion="6" ma:contentTypeDescription="Create a new document." ma:contentTypeScope="" ma:versionID="321b5d817f1683761d3d107e0ebad7ce">
  <xsd:schema xmlns:xsd="http://www.w3.org/2001/XMLSchema" xmlns:xs="http://www.w3.org/2001/XMLSchema" xmlns:p="http://schemas.microsoft.com/office/2006/metadata/properties" xmlns:ns2="4bef297d-92bc-48ea-85d2-17cc520f000d" targetNamespace="http://schemas.microsoft.com/office/2006/metadata/properties" ma:root="true" ma:fieldsID="a6c3ea49591805b7455aadc1240986cc" ns2:_="">
    <xsd:import namespace="4bef297d-92bc-48ea-85d2-17cc520f00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f297d-92bc-48ea-85d2-17cc520f00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164D82-5951-49EB-94DB-858333670CDD}">
  <ds:schemaRefs>
    <ds:schemaRef ds:uri="4bef297d-92bc-48ea-85d2-17cc520f00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CA086A2-B8D4-44A8-AA99-5CF4C075E65D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infopath/2007/PartnerControls"/>
    <ds:schemaRef ds:uri="4bef297d-92bc-48ea-85d2-17cc520f000d"/>
  </ds:schemaRefs>
</ds:datastoreItem>
</file>

<file path=customXml/itemProps3.xml><?xml version="1.0" encoding="utf-8"?>
<ds:datastoreItem xmlns:ds="http://schemas.openxmlformats.org/officeDocument/2006/customXml" ds:itemID="{B20D3876-D820-47F7-A5C1-DF9F2B975D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1015</Words>
  <Application>Microsoft Macintosh PowerPoint</Application>
  <PresentationFormat>Widescreen</PresentationFormat>
  <Paragraphs>220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Calibri</vt:lpstr>
      <vt:lpstr>Century Gothic</vt:lpstr>
      <vt:lpstr>KPMG Extralight</vt:lpstr>
      <vt:lpstr>Lato</vt:lpstr>
      <vt:lpstr>Univers 45 Light</vt:lpstr>
      <vt:lpstr>Univers Condensed Light</vt:lpstr>
      <vt:lpstr>Univers CondensedBold</vt:lpstr>
      <vt:lpstr>Univers CondensedLight</vt:lpstr>
      <vt:lpstr>Univers for KPMG Cond</vt:lpstr>
      <vt:lpstr>Univers LT Std 45 Light</vt:lpstr>
      <vt:lpstr>Wingdings</vt:lpstr>
      <vt:lpstr>Dividers</vt:lpstr>
      <vt:lpstr>LEFT_A4 Landscape master</vt:lpstr>
      <vt:lpstr>Airline Route Forecasting for Australian Airways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Review and Redesign</dc:title>
  <dc:creator>Obidegwu, Juliet</dc:creator>
  <cp:lastModifiedBy>Oluwafemi Fabiyi</cp:lastModifiedBy>
  <cp:revision>2</cp:revision>
  <dcterms:created xsi:type="dcterms:W3CDTF">2019-11-12T15:47:56Z</dcterms:created>
  <dcterms:modified xsi:type="dcterms:W3CDTF">2021-06-06T00:32:31Z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0x0101001C75E79AABB3BC40911A4A809172D75F</vt:lpwstr>
  </property>
</Properties>
</file>